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3648" r:id="rId1"/>
    <p:sldMasterId id="2147483690" r:id="rId2"/>
    <p:sldMasterId id="2147483678" r:id="rId3"/>
    <p:sldMasterId id="2147483703" r:id="rId4"/>
    <p:sldMasterId id="2147483693" r:id="rId5"/>
  </p:sldMasterIdLst>
  <p:notesMasterIdLst>
    <p:notesMasterId r:id="rId12"/>
  </p:notesMasterIdLst>
  <p:handoutMasterIdLst>
    <p:handoutMasterId r:id="rId13"/>
  </p:handoutMasterIdLst>
  <p:sldIdLst>
    <p:sldId id="256" r:id="rId6"/>
    <p:sldId id="265" r:id="rId7"/>
    <p:sldId id="258" r:id="rId8"/>
    <p:sldId id="267" r:id="rId9"/>
    <p:sldId id="266" r:id="rId10"/>
    <p:sldId id="261" r:id="rId11"/>
  </p:sldIdLst>
  <p:sldSz cx="9144000" cy="5143500" type="screen16x9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B4B4B"/>
    <a:srgbClr val="0067AD"/>
    <a:srgbClr val="4D99D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9" autoAdjust="0"/>
    <p:restoredTop sz="94689" autoAdjust="0"/>
  </p:normalViewPr>
  <p:slideViewPr>
    <p:cSldViewPr snapToGrid="0" snapToObjects="1">
      <p:cViewPr>
        <p:scale>
          <a:sx n="112" d="100"/>
          <a:sy n="112" d="100"/>
        </p:scale>
        <p:origin x="-1500" y="-67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A81375-A1E6-FD47-ADC2-14F8CEF30DFD}" type="datetime1">
              <a:rPr lang="fr-FR" smtClean="0"/>
              <a:pPr/>
              <a:t>12/08/2019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AD455B-292B-784E-A02F-B23BA95CEB7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633182943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6703DA-9E65-5C40-8395-9A8E18114C6A}" type="datetime1">
              <a:rPr lang="fr-FR" smtClean="0"/>
              <a:pPr/>
              <a:t>12/08/2019</a:t>
            </a:fld>
            <a:endParaRPr lang="en-GB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5F18AD-081B-3547-B4A1-CDDB363C3A07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023210390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F18AD-081B-3547-B4A1-CDDB363C3A07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8105976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Volumes/DOSSIERS%20CLIENT/GHT%20VAL%20DE%20MARNE/12869_%20GHT%20Charte%20graphique/PRODUCTION/12869%20-%20GHT%20Charte%20support/PPT/Puces.png" TargetMode="External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Volumes/DOSSIERS%20CLIENT/GHT%20VAL%20DE%20MARNE/12869_%20GHT%20Charte%20graphique/PRODUCTION/12869%20-%20GHT%20Charte%20support/PPT/Puces.png" TargetMode="External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Volumes/DOSSIERS%20CLIENT/GHT%20VAL%20DE%20MARNE/12869_%20GHT%20Charte%20graphique/PRODUCTION/12869%20-%20GHT%20Charte%20support/PPT/Puces.png" TargetMode="External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2120512" y="2717101"/>
            <a:ext cx="5588692" cy="854577"/>
          </a:xfrm>
          <a:prstGeom prst="rect">
            <a:avLst/>
          </a:prstGeom>
        </p:spPr>
        <p:txBody>
          <a:bodyPr rIns="0"/>
          <a:lstStyle>
            <a:lvl1pPr algn="r">
              <a:defRPr sz="4400"/>
            </a:lvl1pPr>
          </a:lstStyle>
          <a:p>
            <a:r>
              <a:rPr lang="fr-FR" sz="2800" dirty="0" smtClean="0">
                <a:solidFill>
                  <a:srgbClr val="4D99D6"/>
                </a:solidFill>
                <a:latin typeface="Arial"/>
                <a:cs typeface="Arial"/>
              </a:rPr>
              <a:t>Titre de la présentation</a:t>
            </a:r>
            <a:br>
              <a:rPr lang="fr-FR" sz="2800" dirty="0" smtClean="0">
                <a:solidFill>
                  <a:srgbClr val="4D99D6"/>
                </a:solidFill>
                <a:latin typeface="Arial"/>
                <a:cs typeface="Arial"/>
              </a:rPr>
            </a:br>
            <a:r>
              <a:rPr lang="fr-FR" sz="1900" dirty="0" smtClean="0">
                <a:solidFill>
                  <a:srgbClr val="4D99D6"/>
                </a:solidFill>
                <a:latin typeface="Arial"/>
                <a:cs typeface="Arial"/>
              </a:rPr>
              <a:t>Sous-titre de la présentation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885019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60446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 hasCustomPrompt="1"/>
          </p:nvPr>
        </p:nvSpPr>
        <p:spPr>
          <a:xfrm>
            <a:off x="457200" y="900113"/>
            <a:ext cx="4775200" cy="3511020"/>
          </a:xfrm>
          <a:prstGeom prst="rect">
            <a:avLst/>
          </a:prstGeom>
        </p:spPr>
        <p:txBody>
          <a:bodyPr lIns="0" tIns="0" bIns="0">
            <a:noAutofit/>
          </a:bodyPr>
          <a:lstStyle>
            <a:lvl1pPr marL="0" indent="0">
              <a:lnSpc>
                <a:spcPct val="100000"/>
              </a:lnSpc>
              <a:buFontTx/>
              <a:buNone/>
              <a:defRPr sz="1400" b="1">
                <a:solidFill>
                  <a:srgbClr val="4D99D6"/>
                </a:solidFill>
                <a:latin typeface="Arial"/>
                <a:cs typeface="Arial"/>
              </a:defRPr>
            </a:lvl1pPr>
            <a:lvl2pPr>
              <a:defRPr sz="1400">
                <a:latin typeface="Arial"/>
                <a:cs typeface="Arial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>
                <a:solidFill>
                  <a:srgbClr val="4B4B4B"/>
                </a:solidFill>
                <a:latin typeface="Arial"/>
                <a:cs typeface="Arial"/>
              </a:defRPr>
            </a:lvl3pPr>
            <a:lvl4pPr>
              <a:defRPr sz="1400">
                <a:latin typeface="Arial"/>
                <a:cs typeface="Arial"/>
              </a:defRPr>
            </a:lvl4pPr>
            <a:lvl5pPr marL="789750" indent="-285750">
              <a:lnSpc>
                <a:spcPct val="70000"/>
              </a:lnSpc>
              <a:spcBef>
                <a:spcPts val="600"/>
              </a:spcBef>
              <a:spcAft>
                <a:spcPts val="0"/>
              </a:spcAft>
              <a:buClr>
                <a:srgbClr val="0067AD"/>
              </a:buClr>
              <a:buSzPct val="120000"/>
              <a:buFontTx/>
              <a:buBlip>
                <a:blip r:embed="rId2" r:link="rId3"/>
              </a:buBlip>
              <a:defRPr sz="1300">
                <a:solidFill>
                  <a:srgbClr val="4B4B4B"/>
                </a:solidFill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 smtClean="0"/>
              <a:t>ZONE DE SOUS-TITRE SUR UNE LIGNE</a:t>
            </a:r>
          </a:p>
          <a:p>
            <a:pPr lvl="0"/>
            <a:endParaRPr lang="fr-FR" dirty="0" smtClean="0"/>
          </a:p>
          <a:p>
            <a:pPr lvl="2"/>
            <a:r>
              <a:rPr lang="fr-FR" dirty="0" err="1" smtClean="0"/>
              <a:t>Lorem</a:t>
            </a:r>
            <a:r>
              <a:rPr lang="fr-FR" dirty="0" smtClean="0"/>
              <a:t> </a:t>
            </a:r>
            <a:r>
              <a:rPr lang="fr-FR" dirty="0" err="1" smtClean="0"/>
              <a:t>ipsum</a:t>
            </a:r>
            <a:r>
              <a:rPr lang="fr-FR" dirty="0" smtClean="0"/>
              <a:t> </a:t>
            </a:r>
            <a:r>
              <a:rPr lang="fr-FR" dirty="0" err="1" smtClean="0"/>
              <a:t>dolor</a:t>
            </a:r>
            <a:r>
              <a:rPr lang="fr-FR" dirty="0" smtClean="0"/>
              <a:t> </a:t>
            </a:r>
            <a:r>
              <a:rPr lang="fr-FR" dirty="0" err="1" smtClean="0"/>
              <a:t>sit</a:t>
            </a:r>
            <a:r>
              <a:rPr lang="fr-FR" dirty="0" smtClean="0"/>
              <a:t> </a:t>
            </a:r>
            <a:r>
              <a:rPr lang="fr-FR" dirty="0" err="1" smtClean="0"/>
              <a:t>amet</a:t>
            </a:r>
            <a:r>
              <a:rPr lang="fr-FR" dirty="0" smtClean="0"/>
              <a:t>, </a:t>
            </a:r>
            <a:r>
              <a:rPr lang="fr-FR" dirty="0" err="1" smtClean="0"/>
              <a:t>consectetur</a:t>
            </a:r>
            <a:r>
              <a:rPr lang="fr-FR" dirty="0" smtClean="0"/>
              <a:t> </a:t>
            </a:r>
            <a:r>
              <a:rPr lang="fr-FR" dirty="0" err="1" smtClean="0"/>
              <a:t>adipiscing</a:t>
            </a:r>
            <a:r>
              <a:rPr lang="fr-FR" dirty="0" smtClean="0"/>
              <a:t> </a:t>
            </a:r>
            <a:r>
              <a:rPr lang="fr-FR" dirty="0" err="1" smtClean="0"/>
              <a:t>elit</a:t>
            </a:r>
            <a:r>
              <a:rPr lang="fr-FR" dirty="0" smtClean="0"/>
              <a:t>, </a:t>
            </a:r>
            <a:r>
              <a:rPr lang="fr-FR" dirty="0" err="1" smtClean="0"/>
              <a:t>sed</a:t>
            </a:r>
            <a:r>
              <a:rPr lang="fr-FR" dirty="0" smtClean="0"/>
              <a:t> do </a:t>
            </a:r>
            <a:r>
              <a:rPr lang="fr-FR" dirty="0" err="1" smtClean="0"/>
              <a:t>eiusmod</a:t>
            </a:r>
            <a:r>
              <a:rPr lang="fr-FR" dirty="0" smtClean="0"/>
              <a:t> </a:t>
            </a:r>
            <a:r>
              <a:rPr lang="fr-FR" dirty="0" err="1" smtClean="0"/>
              <a:t>tempor</a:t>
            </a:r>
            <a:r>
              <a:rPr lang="fr-FR" dirty="0" smtClean="0"/>
              <a:t> </a:t>
            </a:r>
            <a:r>
              <a:rPr lang="fr-FR" dirty="0" err="1" smtClean="0"/>
              <a:t>incididunt</a:t>
            </a:r>
            <a:r>
              <a:rPr lang="fr-FR" dirty="0" smtClean="0"/>
              <a:t> ut </a:t>
            </a:r>
            <a:r>
              <a:rPr lang="fr-FR" dirty="0" err="1" smtClean="0"/>
              <a:t>labore</a:t>
            </a:r>
            <a:r>
              <a:rPr lang="fr-FR" dirty="0" smtClean="0"/>
              <a:t> et </a:t>
            </a:r>
            <a:r>
              <a:rPr lang="fr-FR" dirty="0" err="1" smtClean="0"/>
              <a:t>dolore</a:t>
            </a:r>
            <a:r>
              <a:rPr lang="fr-FR" dirty="0" smtClean="0"/>
              <a:t> magna </a:t>
            </a:r>
            <a:r>
              <a:rPr lang="fr-FR" dirty="0" err="1" smtClean="0"/>
              <a:t>aliqua</a:t>
            </a:r>
            <a:r>
              <a:rPr lang="fr-FR" dirty="0" smtClean="0"/>
              <a:t>. </a:t>
            </a:r>
            <a:r>
              <a:rPr lang="fr-FR" dirty="0" err="1" smtClean="0"/>
              <a:t>Quis</a:t>
            </a:r>
            <a:r>
              <a:rPr lang="fr-FR" dirty="0" smtClean="0"/>
              <a:t> </a:t>
            </a:r>
            <a:r>
              <a:rPr lang="fr-FR" dirty="0" err="1" smtClean="0"/>
              <a:t>nostrud</a:t>
            </a:r>
            <a:r>
              <a:rPr lang="fr-FR" dirty="0" smtClean="0"/>
              <a:t> </a:t>
            </a:r>
            <a:r>
              <a:rPr lang="fr-FR" dirty="0" err="1" smtClean="0"/>
              <a:t>exercitation</a:t>
            </a:r>
            <a:r>
              <a:rPr lang="fr-FR" dirty="0" smtClean="0"/>
              <a:t> </a:t>
            </a:r>
            <a:r>
              <a:rPr lang="fr-FR" dirty="0" err="1" smtClean="0"/>
              <a:t>ullamco</a:t>
            </a:r>
            <a:r>
              <a:rPr lang="fr-FR" dirty="0" smtClean="0"/>
              <a:t> </a:t>
            </a:r>
            <a:r>
              <a:rPr lang="fr-FR" dirty="0" err="1" smtClean="0"/>
              <a:t>laboris</a:t>
            </a:r>
            <a:r>
              <a:rPr lang="fr-FR" dirty="0" smtClean="0"/>
              <a:t> </a:t>
            </a:r>
            <a:r>
              <a:rPr lang="fr-FR" dirty="0" err="1" smtClean="0"/>
              <a:t>nisi</a:t>
            </a:r>
            <a:r>
              <a:rPr lang="fr-FR" dirty="0" smtClean="0"/>
              <a:t> ut </a:t>
            </a:r>
            <a:r>
              <a:rPr lang="fr-FR" dirty="0" err="1" smtClean="0"/>
              <a:t>aliquip</a:t>
            </a:r>
            <a:r>
              <a:rPr lang="fr-FR" dirty="0" smtClean="0"/>
              <a:t> ex </a:t>
            </a:r>
            <a:r>
              <a:rPr lang="fr-FR" dirty="0" err="1" smtClean="0"/>
              <a:t>ea</a:t>
            </a:r>
            <a:r>
              <a:rPr lang="fr-FR" dirty="0" smtClean="0"/>
              <a:t> </a:t>
            </a:r>
            <a:r>
              <a:rPr lang="fr-FR" dirty="0" err="1" smtClean="0"/>
              <a:t>commodo</a:t>
            </a:r>
            <a:r>
              <a:rPr lang="fr-FR" dirty="0" smtClean="0"/>
              <a:t> </a:t>
            </a:r>
            <a:r>
              <a:rPr lang="fr-FR" dirty="0" err="1" smtClean="0"/>
              <a:t>consequat</a:t>
            </a:r>
            <a:r>
              <a:rPr lang="fr-FR" dirty="0" smtClean="0"/>
              <a:t>.</a:t>
            </a:r>
          </a:p>
          <a:p>
            <a:pPr lvl="2"/>
            <a:r>
              <a:rPr lang="fr-FR" dirty="0" smtClean="0"/>
              <a:t>Duis </a:t>
            </a:r>
            <a:r>
              <a:rPr lang="fr-FR" dirty="0" err="1" smtClean="0"/>
              <a:t>aute</a:t>
            </a:r>
            <a:r>
              <a:rPr lang="fr-FR" dirty="0" smtClean="0"/>
              <a:t> </a:t>
            </a:r>
            <a:r>
              <a:rPr lang="fr-FR" dirty="0" err="1" smtClean="0"/>
              <a:t>irure</a:t>
            </a:r>
            <a:r>
              <a:rPr lang="fr-FR" dirty="0" smtClean="0"/>
              <a:t> </a:t>
            </a:r>
            <a:r>
              <a:rPr lang="fr-FR" dirty="0" err="1" smtClean="0"/>
              <a:t>dolor</a:t>
            </a:r>
            <a:r>
              <a:rPr lang="fr-FR" dirty="0" smtClean="0"/>
              <a:t> in </a:t>
            </a:r>
            <a:r>
              <a:rPr lang="fr-FR" dirty="0" err="1" smtClean="0"/>
              <a:t>reprehenderit</a:t>
            </a:r>
            <a:r>
              <a:rPr lang="fr-FR" dirty="0" smtClean="0"/>
              <a:t> in </a:t>
            </a:r>
            <a:r>
              <a:rPr lang="fr-FR" dirty="0" err="1" smtClean="0"/>
              <a:t>velit</a:t>
            </a:r>
            <a:r>
              <a:rPr lang="fr-FR" dirty="0" smtClean="0"/>
              <a:t> esse </a:t>
            </a:r>
            <a:r>
              <a:rPr lang="fr-FR" dirty="0" err="1" smtClean="0"/>
              <a:t>cillum</a:t>
            </a:r>
            <a:r>
              <a:rPr lang="fr-FR" dirty="0" smtClean="0"/>
              <a:t> </a:t>
            </a:r>
            <a:r>
              <a:rPr lang="fr-FR" dirty="0" err="1" smtClean="0"/>
              <a:t>dolore</a:t>
            </a:r>
            <a:r>
              <a:rPr lang="fr-FR" dirty="0" smtClean="0"/>
              <a:t> eu </a:t>
            </a:r>
            <a:r>
              <a:rPr lang="fr-FR" dirty="0" err="1" smtClean="0"/>
              <a:t>fugiat</a:t>
            </a:r>
            <a:r>
              <a:rPr lang="fr-FR" dirty="0" smtClean="0"/>
              <a:t>.</a:t>
            </a:r>
          </a:p>
          <a:p>
            <a:pPr lvl="2"/>
            <a:endParaRPr lang="fr-FR" dirty="0" smtClean="0"/>
          </a:p>
          <a:p>
            <a:pPr lvl="4"/>
            <a:r>
              <a:rPr lang="fr-FR" dirty="0" err="1" smtClean="0"/>
              <a:t>nulla</a:t>
            </a:r>
            <a:r>
              <a:rPr lang="fr-FR" dirty="0" smtClean="0"/>
              <a:t> </a:t>
            </a:r>
            <a:r>
              <a:rPr lang="fr-FR" dirty="0" err="1" smtClean="0"/>
              <a:t>pariatur</a:t>
            </a:r>
            <a:r>
              <a:rPr lang="fr-FR" dirty="0" smtClean="0"/>
              <a:t> </a:t>
            </a:r>
            <a:r>
              <a:rPr lang="fr-FR" dirty="0" err="1" smtClean="0"/>
              <a:t>anim</a:t>
            </a:r>
            <a:r>
              <a:rPr lang="fr-FR" dirty="0" smtClean="0"/>
              <a:t> id est </a:t>
            </a:r>
            <a:r>
              <a:rPr lang="fr-FR" dirty="0" err="1" smtClean="0"/>
              <a:t>laborum</a:t>
            </a:r>
            <a:endParaRPr lang="fr-FR" dirty="0" smtClean="0"/>
          </a:p>
          <a:p>
            <a:pPr lvl="4"/>
            <a:r>
              <a:rPr lang="fr-FR" dirty="0" err="1" smtClean="0"/>
              <a:t>excepteur</a:t>
            </a:r>
            <a:r>
              <a:rPr lang="fr-FR" dirty="0" smtClean="0"/>
              <a:t> </a:t>
            </a:r>
            <a:r>
              <a:rPr lang="fr-FR" dirty="0" err="1" smtClean="0"/>
              <a:t>sint</a:t>
            </a:r>
            <a:r>
              <a:rPr lang="fr-FR" dirty="0" smtClean="0"/>
              <a:t> </a:t>
            </a:r>
            <a:r>
              <a:rPr lang="fr-FR" dirty="0" err="1" smtClean="0"/>
              <a:t>occaecat</a:t>
            </a:r>
            <a:r>
              <a:rPr lang="fr-FR" dirty="0" smtClean="0"/>
              <a:t> </a:t>
            </a:r>
            <a:r>
              <a:rPr lang="fr-FR" dirty="0" err="1" smtClean="0"/>
              <a:t>cupidatat</a:t>
            </a:r>
            <a:endParaRPr lang="fr-FR" dirty="0" smtClean="0"/>
          </a:p>
          <a:p>
            <a:pPr lvl="4"/>
            <a:r>
              <a:rPr lang="fr-FR" dirty="0" smtClean="0"/>
              <a:t>non </a:t>
            </a:r>
            <a:r>
              <a:rPr lang="fr-FR" dirty="0" err="1" smtClean="0"/>
              <a:t>proident</a:t>
            </a:r>
            <a:r>
              <a:rPr lang="fr-FR" dirty="0" smtClean="0"/>
              <a:t> </a:t>
            </a:r>
            <a:r>
              <a:rPr lang="fr-FR" dirty="0" err="1" smtClean="0"/>
              <a:t>unt</a:t>
            </a:r>
            <a:r>
              <a:rPr lang="fr-FR" dirty="0" smtClean="0"/>
              <a:t> in culpa</a:t>
            </a:r>
          </a:p>
          <a:p>
            <a:pPr lvl="4"/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457200" y="0"/>
            <a:ext cx="8229600" cy="516467"/>
          </a:xfrm>
          <a:prstGeom prst="rect">
            <a:avLst/>
          </a:prstGeom>
        </p:spPr>
        <p:txBody>
          <a:bodyPr lIns="0">
            <a:normAutofit/>
          </a:bodyPr>
          <a:lstStyle>
            <a:lvl1pPr algn="l">
              <a:defRPr sz="2200" b="1">
                <a:solidFill>
                  <a:srgbClr val="0067AD"/>
                </a:solidFill>
                <a:latin typeface="Arial"/>
                <a:cs typeface="Arial"/>
              </a:defRPr>
            </a:lvl1pPr>
          </a:lstStyle>
          <a:p>
            <a:r>
              <a:rPr lang="fr-FR" dirty="0" smtClean="0"/>
              <a:t>Titre de la page</a:t>
            </a:r>
            <a:endParaRPr lang="fr-FR" dirty="0"/>
          </a:p>
        </p:txBody>
      </p:sp>
      <p:sp>
        <p:nvSpPr>
          <p:cNvPr id="10" name="Espace réservé du texte 4"/>
          <p:cNvSpPr>
            <a:spLocks noGrp="1"/>
          </p:cNvSpPr>
          <p:nvPr>
            <p:ph type="body" sz="quarter" idx="3" hasCustomPrompt="1"/>
          </p:nvPr>
        </p:nvSpPr>
        <p:spPr>
          <a:xfrm>
            <a:off x="5935133" y="908447"/>
            <a:ext cx="2751667" cy="3502685"/>
          </a:xfrm>
          <a:prstGeom prst="rect">
            <a:avLst/>
          </a:prstGeom>
        </p:spPr>
        <p:txBody>
          <a:bodyPr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200" b="0" i="1" normalizeH="0">
                <a:solidFill>
                  <a:srgbClr val="4D99D6">
                    <a:alpha val="30000"/>
                  </a:srgbClr>
                </a:solidFill>
                <a:latin typeface="Arial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 smtClean="0"/>
              <a:t>Duis </a:t>
            </a:r>
            <a:r>
              <a:rPr lang="fr-FR" dirty="0" err="1" smtClean="0"/>
              <a:t>aute</a:t>
            </a:r>
            <a:r>
              <a:rPr lang="fr-FR" dirty="0" smtClean="0"/>
              <a:t> </a:t>
            </a:r>
            <a:r>
              <a:rPr lang="fr-FR" dirty="0" err="1" smtClean="0"/>
              <a:t>irure</a:t>
            </a:r>
            <a:r>
              <a:rPr lang="fr-FR" dirty="0" smtClean="0"/>
              <a:t> </a:t>
            </a:r>
            <a:r>
              <a:rPr lang="fr-FR" dirty="0" err="1" smtClean="0"/>
              <a:t>dolor</a:t>
            </a:r>
            <a:r>
              <a:rPr lang="fr-FR" dirty="0" smtClean="0"/>
              <a:t> in </a:t>
            </a:r>
            <a:r>
              <a:rPr lang="fr-FR" dirty="0" err="1" smtClean="0"/>
              <a:t>reprehen</a:t>
            </a:r>
            <a:r>
              <a:rPr lang="fr-FR" dirty="0" smtClean="0"/>
              <a:t> </a:t>
            </a:r>
            <a:r>
              <a:rPr lang="fr-FR" dirty="0" err="1" smtClean="0"/>
              <a:t>erit</a:t>
            </a:r>
            <a:r>
              <a:rPr lang="fr-FR" dirty="0" smtClean="0"/>
              <a:t> in </a:t>
            </a:r>
            <a:r>
              <a:rPr lang="fr-FR" dirty="0" err="1" smtClean="0"/>
              <a:t>velit</a:t>
            </a:r>
            <a:r>
              <a:rPr lang="fr-FR" dirty="0" smtClean="0"/>
              <a:t> </a:t>
            </a:r>
            <a:r>
              <a:rPr lang="fr-FR" dirty="0" err="1" smtClean="0"/>
              <a:t>cillum</a:t>
            </a:r>
            <a:endParaRPr lang="fr-FR" dirty="0" smtClean="0"/>
          </a:p>
          <a:p>
            <a:pPr lvl="0"/>
            <a:r>
              <a:rPr lang="fr-FR" dirty="0" err="1" smtClean="0"/>
              <a:t>Quis</a:t>
            </a:r>
            <a:r>
              <a:rPr lang="fr-FR" dirty="0" smtClean="0"/>
              <a:t> </a:t>
            </a:r>
            <a:r>
              <a:rPr lang="fr-FR" dirty="0" err="1" smtClean="0"/>
              <a:t>nostrud</a:t>
            </a:r>
            <a:r>
              <a:rPr lang="fr-FR" dirty="0" smtClean="0"/>
              <a:t> </a:t>
            </a:r>
            <a:r>
              <a:rPr lang="fr-FR" dirty="0" err="1" smtClean="0"/>
              <a:t>exercitation</a:t>
            </a:r>
            <a:r>
              <a:rPr lang="fr-FR" dirty="0" smtClean="0"/>
              <a:t> </a:t>
            </a:r>
            <a:r>
              <a:rPr lang="fr-FR" dirty="0" err="1" smtClean="0"/>
              <a:t>ullamco</a:t>
            </a:r>
            <a:r>
              <a:rPr lang="fr-FR" dirty="0" smtClean="0"/>
              <a:t> </a:t>
            </a:r>
            <a:r>
              <a:rPr lang="fr-FR" dirty="0" err="1" smtClean="0"/>
              <a:t>laboris</a:t>
            </a:r>
            <a:r>
              <a:rPr lang="fr-FR" dirty="0" smtClean="0"/>
              <a:t> </a:t>
            </a:r>
            <a:r>
              <a:rPr lang="fr-FR" dirty="0" err="1" smtClean="0"/>
              <a:t>nisi</a:t>
            </a:r>
            <a:r>
              <a:rPr lang="fr-FR" dirty="0" smtClean="0"/>
              <a:t> ut </a:t>
            </a:r>
            <a:r>
              <a:rPr lang="fr-FR" dirty="0" err="1" smtClean="0"/>
              <a:t>aliquip</a:t>
            </a:r>
            <a:r>
              <a:rPr lang="fr-FR" dirty="0" smtClean="0"/>
              <a:t> ex </a:t>
            </a:r>
            <a:r>
              <a:rPr lang="fr-FR" dirty="0" err="1" smtClean="0"/>
              <a:t>ea</a:t>
            </a:r>
            <a:r>
              <a:rPr lang="fr-FR" dirty="0" smtClean="0"/>
              <a:t> </a:t>
            </a:r>
            <a:r>
              <a:rPr lang="fr-FR" dirty="0" err="1" smtClean="0"/>
              <a:t>commodo</a:t>
            </a:r>
            <a:endParaRPr lang="fr-FR" dirty="0" smtClean="0"/>
          </a:p>
        </p:txBody>
      </p:sp>
      <p:sp>
        <p:nvSpPr>
          <p:cNvPr id="4" name="ZoneTexte 3"/>
          <p:cNvSpPr txBox="1"/>
          <p:nvPr userDrawn="1"/>
        </p:nvSpPr>
        <p:spPr>
          <a:xfrm>
            <a:off x="430906" y="492097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485059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 hasCustomPrompt="1"/>
          </p:nvPr>
        </p:nvSpPr>
        <p:spPr>
          <a:xfrm>
            <a:off x="457200" y="900113"/>
            <a:ext cx="4775200" cy="3511020"/>
          </a:xfrm>
          <a:prstGeom prst="rect">
            <a:avLst/>
          </a:prstGeom>
        </p:spPr>
        <p:txBody>
          <a:bodyPr lIns="0" tIns="0" bIns="0">
            <a:noAutofit/>
          </a:bodyPr>
          <a:lstStyle>
            <a:lvl1pPr marL="0" indent="0">
              <a:lnSpc>
                <a:spcPct val="100000"/>
              </a:lnSpc>
              <a:buFontTx/>
              <a:buNone/>
              <a:defRPr sz="1400" b="1">
                <a:solidFill>
                  <a:srgbClr val="4D99D6"/>
                </a:solidFill>
                <a:latin typeface="Arial"/>
                <a:cs typeface="Arial"/>
              </a:defRPr>
            </a:lvl1pPr>
            <a:lvl2pPr>
              <a:defRPr sz="1400">
                <a:latin typeface="Arial"/>
                <a:cs typeface="Arial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>
                <a:solidFill>
                  <a:srgbClr val="4B4B4B"/>
                </a:solidFill>
                <a:latin typeface="Arial"/>
                <a:cs typeface="Arial"/>
              </a:defRPr>
            </a:lvl3pPr>
            <a:lvl4pPr>
              <a:defRPr sz="1400">
                <a:latin typeface="Arial"/>
                <a:cs typeface="Arial"/>
              </a:defRPr>
            </a:lvl4pPr>
            <a:lvl5pPr marL="789750" indent="-285750">
              <a:lnSpc>
                <a:spcPct val="70000"/>
              </a:lnSpc>
              <a:spcBef>
                <a:spcPts val="600"/>
              </a:spcBef>
              <a:spcAft>
                <a:spcPts val="0"/>
              </a:spcAft>
              <a:buClr>
                <a:srgbClr val="0067AD"/>
              </a:buClr>
              <a:buSzPct val="120000"/>
              <a:buFontTx/>
              <a:buBlip>
                <a:blip r:embed="rId2" r:link="rId3"/>
              </a:buBlip>
              <a:defRPr sz="1300">
                <a:solidFill>
                  <a:srgbClr val="4B4B4B"/>
                </a:solidFill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 smtClean="0"/>
              <a:t>ZONE DE SOUS-TITRE SUR UNE LIGNE</a:t>
            </a:r>
          </a:p>
          <a:p>
            <a:pPr lvl="0"/>
            <a:endParaRPr lang="fr-FR" dirty="0" smtClean="0"/>
          </a:p>
          <a:p>
            <a:pPr lvl="2"/>
            <a:r>
              <a:rPr lang="fr-FR" dirty="0" err="1" smtClean="0"/>
              <a:t>Lorem</a:t>
            </a:r>
            <a:r>
              <a:rPr lang="fr-FR" dirty="0" smtClean="0"/>
              <a:t> </a:t>
            </a:r>
            <a:r>
              <a:rPr lang="fr-FR" dirty="0" err="1" smtClean="0"/>
              <a:t>ipsum</a:t>
            </a:r>
            <a:r>
              <a:rPr lang="fr-FR" dirty="0" smtClean="0"/>
              <a:t> </a:t>
            </a:r>
            <a:r>
              <a:rPr lang="fr-FR" dirty="0" err="1" smtClean="0"/>
              <a:t>dolor</a:t>
            </a:r>
            <a:r>
              <a:rPr lang="fr-FR" dirty="0" smtClean="0"/>
              <a:t> </a:t>
            </a:r>
            <a:r>
              <a:rPr lang="fr-FR" dirty="0" err="1" smtClean="0"/>
              <a:t>sit</a:t>
            </a:r>
            <a:r>
              <a:rPr lang="fr-FR" dirty="0" smtClean="0"/>
              <a:t> </a:t>
            </a:r>
            <a:r>
              <a:rPr lang="fr-FR" dirty="0" err="1" smtClean="0"/>
              <a:t>amet</a:t>
            </a:r>
            <a:r>
              <a:rPr lang="fr-FR" dirty="0" smtClean="0"/>
              <a:t>, </a:t>
            </a:r>
            <a:r>
              <a:rPr lang="fr-FR" dirty="0" err="1" smtClean="0"/>
              <a:t>consectetur</a:t>
            </a:r>
            <a:r>
              <a:rPr lang="fr-FR" dirty="0" smtClean="0"/>
              <a:t> </a:t>
            </a:r>
            <a:r>
              <a:rPr lang="fr-FR" dirty="0" err="1" smtClean="0"/>
              <a:t>adipiscing</a:t>
            </a:r>
            <a:r>
              <a:rPr lang="fr-FR" dirty="0" smtClean="0"/>
              <a:t> </a:t>
            </a:r>
            <a:r>
              <a:rPr lang="fr-FR" dirty="0" err="1" smtClean="0"/>
              <a:t>elit</a:t>
            </a:r>
            <a:r>
              <a:rPr lang="fr-FR" dirty="0" smtClean="0"/>
              <a:t>, </a:t>
            </a:r>
            <a:r>
              <a:rPr lang="fr-FR" dirty="0" err="1" smtClean="0"/>
              <a:t>sed</a:t>
            </a:r>
            <a:r>
              <a:rPr lang="fr-FR" dirty="0" smtClean="0"/>
              <a:t> do </a:t>
            </a:r>
            <a:r>
              <a:rPr lang="fr-FR" dirty="0" err="1" smtClean="0"/>
              <a:t>eiusmod</a:t>
            </a:r>
            <a:r>
              <a:rPr lang="fr-FR" dirty="0" smtClean="0"/>
              <a:t> </a:t>
            </a:r>
            <a:r>
              <a:rPr lang="fr-FR" dirty="0" err="1" smtClean="0"/>
              <a:t>tempor</a:t>
            </a:r>
            <a:r>
              <a:rPr lang="fr-FR" dirty="0" smtClean="0"/>
              <a:t> </a:t>
            </a:r>
            <a:r>
              <a:rPr lang="fr-FR" dirty="0" err="1" smtClean="0"/>
              <a:t>incididunt</a:t>
            </a:r>
            <a:r>
              <a:rPr lang="fr-FR" dirty="0" smtClean="0"/>
              <a:t> ut </a:t>
            </a:r>
            <a:r>
              <a:rPr lang="fr-FR" dirty="0" err="1" smtClean="0"/>
              <a:t>labore</a:t>
            </a:r>
            <a:r>
              <a:rPr lang="fr-FR" dirty="0" smtClean="0"/>
              <a:t> et </a:t>
            </a:r>
            <a:r>
              <a:rPr lang="fr-FR" dirty="0" err="1" smtClean="0"/>
              <a:t>dolore</a:t>
            </a:r>
            <a:r>
              <a:rPr lang="fr-FR" dirty="0" smtClean="0"/>
              <a:t> magna </a:t>
            </a:r>
            <a:r>
              <a:rPr lang="fr-FR" dirty="0" err="1" smtClean="0"/>
              <a:t>aliqua</a:t>
            </a:r>
            <a:r>
              <a:rPr lang="fr-FR" dirty="0" smtClean="0"/>
              <a:t>. </a:t>
            </a:r>
            <a:r>
              <a:rPr lang="fr-FR" dirty="0" err="1" smtClean="0"/>
              <a:t>Quis</a:t>
            </a:r>
            <a:r>
              <a:rPr lang="fr-FR" dirty="0" smtClean="0"/>
              <a:t> </a:t>
            </a:r>
            <a:r>
              <a:rPr lang="fr-FR" dirty="0" err="1" smtClean="0"/>
              <a:t>nostrud</a:t>
            </a:r>
            <a:r>
              <a:rPr lang="fr-FR" dirty="0" smtClean="0"/>
              <a:t> </a:t>
            </a:r>
            <a:r>
              <a:rPr lang="fr-FR" dirty="0" err="1" smtClean="0"/>
              <a:t>exercitation</a:t>
            </a:r>
            <a:r>
              <a:rPr lang="fr-FR" dirty="0" smtClean="0"/>
              <a:t> </a:t>
            </a:r>
            <a:r>
              <a:rPr lang="fr-FR" dirty="0" err="1" smtClean="0"/>
              <a:t>ullamco</a:t>
            </a:r>
            <a:r>
              <a:rPr lang="fr-FR" dirty="0" smtClean="0"/>
              <a:t> </a:t>
            </a:r>
            <a:r>
              <a:rPr lang="fr-FR" dirty="0" err="1" smtClean="0"/>
              <a:t>laboris</a:t>
            </a:r>
            <a:r>
              <a:rPr lang="fr-FR" dirty="0" smtClean="0"/>
              <a:t> </a:t>
            </a:r>
            <a:r>
              <a:rPr lang="fr-FR" dirty="0" err="1" smtClean="0"/>
              <a:t>nisi</a:t>
            </a:r>
            <a:r>
              <a:rPr lang="fr-FR" dirty="0" smtClean="0"/>
              <a:t> ut </a:t>
            </a:r>
            <a:r>
              <a:rPr lang="fr-FR" dirty="0" err="1" smtClean="0"/>
              <a:t>aliquip</a:t>
            </a:r>
            <a:r>
              <a:rPr lang="fr-FR" dirty="0" smtClean="0"/>
              <a:t> ex </a:t>
            </a:r>
            <a:r>
              <a:rPr lang="fr-FR" dirty="0" err="1" smtClean="0"/>
              <a:t>ea</a:t>
            </a:r>
            <a:r>
              <a:rPr lang="fr-FR" dirty="0" smtClean="0"/>
              <a:t> </a:t>
            </a:r>
            <a:r>
              <a:rPr lang="fr-FR" dirty="0" err="1" smtClean="0"/>
              <a:t>commodo</a:t>
            </a:r>
            <a:r>
              <a:rPr lang="fr-FR" dirty="0" smtClean="0"/>
              <a:t> </a:t>
            </a:r>
            <a:r>
              <a:rPr lang="fr-FR" dirty="0" err="1" smtClean="0"/>
              <a:t>consequat</a:t>
            </a:r>
            <a:r>
              <a:rPr lang="fr-FR" dirty="0" smtClean="0"/>
              <a:t>.</a:t>
            </a:r>
          </a:p>
          <a:p>
            <a:pPr lvl="2"/>
            <a:r>
              <a:rPr lang="fr-FR" dirty="0" smtClean="0"/>
              <a:t>Duis </a:t>
            </a:r>
            <a:r>
              <a:rPr lang="fr-FR" dirty="0" err="1" smtClean="0"/>
              <a:t>aute</a:t>
            </a:r>
            <a:r>
              <a:rPr lang="fr-FR" dirty="0" smtClean="0"/>
              <a:t> </a:t>
            </a:r>
            <a:r>
              <a:rPr lang="fr-FR" dirty="0" err="1" smtClean="0"/>
              <a:t>irure</a:t>
            </a:r>
            <a:r>
              <a:rPr lang="fr-FR" dirty="0" smtClean="0"/>
              <a:t> </a:t>
            </a:r>
            <a:r>
              <a:rPr lang="fr-FR" dirty="0" err="1" smtClean="0"/>
              <a:t>dolor</a:t>
            </a:r>
            <a:r>
              <a:rPr lang="fr-FR" dirty="0" smtClean="0"/>
              <a:t> in </a:t>
            </a:r>
            <a:r>
              <a:rPr lang="fr-FR" dirty="0" err="1" smtClean="0"/>
              <a:t>reprehenderit</a:t>
            </a:r>
            <a:r>
              <a:rPr lang="fr-FR" dirty="0" smtClean="0"/>
              <a:t> in </a:t>
            </a:r>
            <a:r>
              <a:rPr lang="fr-FR" dirty="0" err="1" smtClean="0"/>
              <a:t>velit</a:t>
            </a:r>
            <a:r>
              <a:rPr lang="fr-FR" dirty="0" smtClean="0"/>
              <a:t> esse </a:t>
            </a:r>
            <a:r>
              <a:rPr lang="fr-FR" dirty="0" err="1" smtClean="0"/>
              <a:t>cillum</a:t>
            </a:r>
            <a:r>
              <a:rPr lang="fr-FR" dirty="0" smtClean="0"/>
              <a:t> </a:t>
            </a:r>
            <a:r>
              <a:rPr lang="fr-FR" dirty="0" err="1" smtClean="0"/>
              <a:t>dolore</a:t>
            </a:r>
            <a:r>
              <a:rPr lang="fr-FR" dirty="0" smtClean="0"/>
              <a:t> eu </a:t>
            </a:r>
            <a:r>
              <a:rPr lang="fr-FR" dirty="0" err="1" smtClean="0"/>
              <a:t>fugiat</a:t>
            </a:r>
            <a:r>
              <a:rPr lang="fr-FR" dirty="0" smtClean="0"/>
              <a:t>.</a:t>
            </a:r>
          </a:p>
          <a:p>
            <a:pPr lvl="2"/>
            <a:endParaRPr lang="fr-FR" dirty="0" smtClean="0"/>
          </a:p>
          <a:p>
            <a:pPr lvl="4"/>
            <a:r>
              <a:rPr lang="fr-FR" dirty="0" err="1" smtClean="0"/>
              <a:t>nulla</a:t>
            </a:r>
            <a:r>
              <a:rPr lang="fr-FR" dirty="0" smtClean="0"/>
              <a:t> </a:t>
            </a:r>
            <a:r>
              <a:rPr lang="fr-FR" dirty="0" err="1" smtClean="0"/>
              <a:t>pariatur</a:t>
            </a:r>
            <a:r>
              <a:rPr lang="fr-FR" dirty="0" smtClean="0"/>
              <a:t> </a:t>
            </a:r>
            <a:r>
              <a:rPr lang="fr-FR" dirty="0" err="1" smtClean="0"/>
              <a:t>anim</a:t>
            </a:r>
            <a:r>
              <a:rPr lang="fr-FR" dirty="0" smtClean="0"/>
              <a:t> id est </a:t>
            </a:r>
            <a:r>
              <a:rPr lang="fr-FR" dirty="0" err="1" smtClean="0"/>
              <a:t>laborum</a:t>
            </a:r>
            <a:endParaRPr lang="fr-FR" dirty="0" smtClean="0"/>
          </a:p>
          <a:p>
            <a:pPr lvl="4"/>
            <a:r>
              <a:rPr lang="fr-FR" dirty="0" err="1" smtClean="0"/>
              <a:t>excepteur</a:t>
            </a:r>
            <a:r>
              <a:rPr lang="fr-FR" dirty="0" smtClean="0"/>
              <a:t> </a:t>
            </a:r>
            <a:r>
              <a:rPr lang="fr-FR" dirty="0" err="1" smtClean="0"/>
              <a:t>sint</a:t>
            </a:r>
            <a:r>
              <a:rPr lang="fr-FR" dirty="0" smtClean="0"/>
              <a:t> </a:t>
            </a:r>
            <a:r>
              <a:rPr lang="fr-FR" dirty="0" err="1" smtClean="0"/>
              <a:t>occaecat</a:t>
            </a:r>
            <a:r>
              <a:rPr lang="fr-FR" dirty="0" smtClean="0"/>
              <a:t> </a:t>
            </a:r>
            <a:r>
              <a:rPr lang="fr-FR" dirty="0" err="1" smtClean="0"/>
              <a:t>cupidatat</a:t>
            </a:r>
            <a:endParaRPr lang="fr-FR" dirty="0" smtClean="0"/>
          </a:p>
          <a:p>
            <a:pPr lvl="4"/>
            <a:r>
              <a:rPr lang="fr-FR" dirty="0" smtClean="0"/>
              <a:t>non </a:t>
            </a:r>
            <a:r>
              <a:rPr lang="fr-FR" dirty="0" err="1" smtClean="0"/>
              <a:t>proident</a:t>
            </a:r>
            <a:r>
              <a:rPr lang="fr-FR" dirty="0" smtClean="0"/>
              <a:t> </a:t>
            </a:r>
            <a:r>
              <a:rPr lang="fr-FR" dirty="0" err="1" smtClean="0"/>
              <a:t>unt</a:t>
            </a:r>
            <a:r>
              <a:rPr lang="fr-FR" dirty="0" smtClean="0"/>
              <a:t> in culpa</a:t>
            </a:r>
          </a:p>
          <a:p>
            <a:pPr lvl="4"/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457200" y="0"/>
            <a:ext cx="8229600" cy="516467"/>
          </a:xfrm>
          <a:prstGeom prst="rect">
            <a:avLst/>
          </a:prstGeom>
        </p:spPr>
        <p:txBody>
          <a:bodyPr lIns="0">
            <a:normAutofit/>
          </a:bodyPr>
          <a:lstStyle>
            <a:lvl1pPr algn="l">
              <a:defRPr sz="2200" b="1">
                <a:solidFill>
                  <a:srgbClr val="0067AD"/>
                </a:solidFill>
                <a:latin typeface="Arial"/>
                <a:cs typeface="Arial"/>
              </a:defRPr>
            </a:lvl1pPr>
          </a:lstStyle>
          <a:p>
            <a:r>
              <a:rPr lang="fr-FR" dirty="0" smtClean="0"/>
              <a:t>Titre de la page</a:t>
            </a:r>
            <a:endParaRPr lang="fr-FR" dirty="0"/>
          </a:p>
        </p:txBody>
      </p:sp>
      <p:sp>
        <p:nvSpPr>
          <p:cNvPr id="4" name="ZoneTexte 3"/>
          <p:cNvSpPr txBox="1"/>
          <p:nvPr userDrawn="1"/>
        </p:nvSpPr>
        <p:spPr>
          <a:xfrm>
            <a:off x="430906" y="492097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sp>
        <p:nvSpPr>
          <p:cNvPr id="8" name="Espace réservé pour une image  2"/>
          <p:cNvSpPr>
            <a:spLocks noGrp="1"/>
          </p:cNvSpPr>
          <p:nvPr>
            <p:ph type="pic" sz="quarter" idx="10" hasCustomPrompt="1"/>
          </p:nvPr>
        </p:nvSpPr>
        <p:spPr>
          <a:xfrm>
            <a:off x="5295900" y="900113"/>
            <a:ext cx="3390900" cy="351155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 b="1">
                <a:solidFill>
                  <a:srgbClr val="4D99D6"/>
                </a:solidFill>
                <a:latin typeface="Arial"/>
                <a:cs typeface="Arial"/>
              </a:defRPr>
            </a:lvl1pPr>
          </a:lstStyle>
          <a:p>
            <a:r>
              <a:rPr lang="en-GB" dirty="0" smtClean="0"/>
              <a:t>IMAGE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906795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 hasCustomPrompt="1"/>
          </p:nvPr>
        </p:nvSpPr>
        <p:spPr>
          <a:xfrm>
            <a:off x="457200" y="900113"/>
            <a:ext cx="8229600" cy="3511020"/>
          </a:xfrm>
          <a:prstGeom prst="rect">
            <a:avLst/>
          </a:prstGeom>
        </p:spPr>
        <p:txBody>
          <a:bodyPr lIns="0" tIns="0" bIns="0">
            <a:noAutofit/>
          </a:bodyPr>
          <a:lstStyle>
            <a:lvl1pPr marL="0" indent="0">
              <a:lnSpc>
                <a:spcPct val="100000"/>
              </a:lnSpc>
              <a:buFontTx/>
              <a:buNone/>
              <a:defRPr sz="1400" b="1">
                <a:solidFill>
                  <a:srgbClr val="4D99D6"/>
                </a:solidFill>
                <a:latin typeface="Arial"/>
                <a:cs typeface="Arial"/>
              </a:defRPr>
            </a:lvl1pPr>
            <a:lvl2pPr>
              <a:defRPr sz="1400">
                <a:latin typeface="Arial"/>
                <a:cs typeface="Arial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>
                <a:solidFill>
                  <a:srgbClr val="4B4B4B"/>
                </a:solidFill>
                <a:latin typeface="Arial"/>
                <a:cs typeface="Arial"/>
              </a:defRPr>
            </a:lvl3pPr>
            <a:lvl4pPr>
              <a:defRPr sz="1400">
                <a:latin typeface="Arial"/>
                <a:cs typeface="Arial"/>
              </a:defRPr>
            </a:lvl4pPr>
            <a:lvl5pPr marL="789750" indent="-285750">
              <a:lnSpc>
                <a:spcPct val="70000"/>
              </a:lnSpc>
              <a:spcBef>
                <a:spcPts val="600"/>
              </a:spcBef>
              <a:spcAft>
                <a:spcPts val="0"/>
              </a:spcAft>
              <a:buClr>
                <a:srgbClr val="0067AD"/>
              </a:buClr>
              <a:buSzPct val="120000"/>
              <a:buFontTx/>
              <a:buBlip>
                <a:blip r:embed="rId2" r:link="rId3"/>
              </a:buBlip>
              <a:defRPr sz="1300">
                <a:solidFill>
                  <a:srgbClr val="4B4B4B"/>
                </a:solidFill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 smtClean="0"/>
              <a:t>ZONE DE SOUS-TITRE SUR UNE LIGNE</a:t>
            </a:r>
          </a:p>
          <a:p>
            <a:pPr lvl="0"/>
            <a:endParaRPr lang="fr-FR" dirty="0" smtClean="0"/>
          </a:p>
          <a:p>
            <a:pPr lvl="2"/>
            <a:r>
              <a:rPr lang="fr-FR" dirty="0" err="1" smtClean="0"/>
              <a:t>Lorem</a:t>
            </a:r>
            <a:r>
              <a:rPr lang="fr-FR" dirty="0" smtClean="0"/>
              <a:t> </a:t>
            </a:r>
            <a:r>
              <a:rPr lang="fr-FR" dirty="0" err="1" smtClean="0"/>
              <a:t>ipsum</a:t>
            </a:r>
            <a:r>
              <a:rPr lang="fr-FR" dirty="0" smtClean="0"/>
              <a:t> </a:t>
            </a:r>
            <a:r>
              <a:rPr lang="fr-FR" dirty="0" err="1" smtClean="0"/>
              <a:t>dolor</a:t>
            </a:r>
            <a:r>
              <a:rPr lang="fr-FR" dirty="0" smtClean="0"/>
              <a:t> </a:t>
            </a:r>
            <a:r>
              <a:rPr lang="fr-FR" dirty="0" err="1" smtClean="0"/>
              <a:t>sit</a:t>
            </a:r>
            <a:r>
              <a:rPr lang="fr-FR" dirty="0" smtClean="0"/>
              <a:t> </a:t>
            </a:r>
            <a:r>
              <a:rPr lang="fr-FR" dirty="0" err="1" smtClean="0"/>
              <a:t>amet</a:t>
            </a:r>
            <a:r>
              <a:rPr lang="fr-FR" dirty="0" smtClean="0"/>
              <a:t>, </a:t>
            </a:r>
            <a:r>
              <a:rPr lang="fr-FR" dirty="0" err="1" smtClean="0"/>
              <a:t>consectetur</a:t>
            </a:r>
            <a:r>
              <a:rPr lang="fr-FR" dirty="0" smtClean="0"/>
              <a:t> </a:t>
            </a:r>
            <a:r>
              <a:rPr lang="fr-FR" dirty="0" err="1" smtClean="0"/>
              <a:t>adipiscing</a:t>
            </a:r>
            <a:r>
              <a:rPr lang="fr-FR" dirty="0" smtClean="0"/>
              <a:t> </a:t>
            </a:r>
            <a:r>
              <a:rPr lang="fr-FR" dirty="0" err="1" smtClean="0"/>
              <a:t>elit</a:t>
            </a:r>
            <a:r>
              <a:rPr lang="fr-FR" dirty="0" smtClean="0"/>
              <a:t>, </a:t>
            </a:r>
            <a:r>
              <a:rPr lang="fr-FR" dirty="0" err="1" smtClean="0"/>
              <a:t>sed</a:t>
            </a:r>
            <a:r>
              <a:rPr lang="fr-FR" dirty="0" smtClean="0"/>
              <a:t> do </a:t>
            </a:r>
            <a:r>
              <a:rPr lang="fr-FR" dirty="0" err="1" smtClean="0"/>
              <a:t>eiusmod</a:t>
            </a:r>
            <a:r>
              <a:rPr lang="fr-FR" dirty="0" smtClean="0"/>
              <a:t> </a:t>
            </a:r>
            <a:r>
              <a:rPr lang="fr-FR" dirty="0" err="1" smtClean="0"/>
              <a:t>tempor</a:t>
            </a:r>
            <a:r>
              <a:rPr lang="fr-FR" dirty="0" smtClean="0"/>
              <a:t> </a:t>
            </a:r>
            <a:r>
              <a:rPr lang="fr-FR" dirty="0" err="1" smtClean="0"/>
              <a:t>incididunt</a:t>
            </a:r>
            <a:r>
              <a:rPr lang="fr-FR" dirty="0" smtClean="0"/>
              <a:t> ut </a:t>
            </a:r>
            <a:r>
              <a:rPr lang="fr-FR" dirty="0" err="1" smtClean="0"/>
              <a:t>labore</a:t>
            </a:r>
            <a:r>
              <a:rPr lang="fr-FR" dirty="0" smtClean="0"/>
              <a:t> et </a:t>
            </a:r>
            <a:r>
              <a:rPr lang="fr-FR" dirty="0" err="1" smtClean="0"/>
              <a:t>dolore</a:t>
            </a:r>
            <a:r>
              <a:rPr lang="fr-FR" dirty="0" smtClean="0"/>
              <a:t> magna </a:t>
            </a:r>
            <a:r>
              <a:rPr lang="fr-FR" dirty="0" err="1" smtClean="0"/>
              <a:t>aliqua</a:t>
            </a:r>
            <a:r>
              <a:rPr lang="fr-FR" dirty="0" smtClean="0"/>
              <a:t>. </a:t>
            </a:r>
            <a:r>
              <a:rPr lang="fr-FR" dirty="0" err="1" smtClean="0"/>
              <a:t>Quis</a:t>
            </a:r>
            <a:r>
              <a:rPr lang="fr-FR" dirty="0" smtClean="0"/>
              <a:t> </a:t>
            </a:r>
            <a:r>
              <a:rPr lang="fr-FR" dirty="0" err="1" smtClean="0"/>
              <a:t>nostrud</a:t>
            </a:r>
            <a:r>
              <a:rPr lang="fr-FR" dirty="0" smtClean="0"/>
              <a:t> </a:t>
            </a:r>
            <a:r>
              <a:rPr lang="fr-FR" dirty="0" err="1" smtClean="0"/>
              <a:t>exercitation</a:t>
            </a:r>
            <a:r>
              <a:rPr lang="fr-FR" dirty="0" smtClean="0"/>
              <a:t> </a:t>
            </a:r>
            <a:r>
              <a:rPr lang="fr-FR" dirty="0" err="1" smtClean="0"/>
              <a:t>ullamco</a:t>
            </a:r>
            <a:r>
              <a:rPr lang="fr-FR" dirty="0" smtClean="0"/>
              <a:t> </a:t>
            </a:r>
            <a:r>
              <a:rPr lang="fr-FR" dirty="0" err="1" smtClean="0"/>
              <a:t>laboris</a:t>
            </a:r>
            <a:r>
              <a:rPr lang="fr-FR" dirty="0" smtClean="0"/>
              <a:t> </a:t>
            </a:r>
            <a:r>
              <a:rPr lang="fr-FR" dirty="0" err="1" smtClean="0"/>
              <a:t>nisi</a:t>
            </a:r>
            <a:r>
              <a:rPr lang="fr-FR" dirty="0" smtClean="0"/>
              <a:t> ut </a:t>
            </a:r>
            <a:r>
              <a:rPr lang="fr-FR" dirty="0" err="1" smtClean="0"/>
              <a:t>aliquip</a:t>
            </a:r>
            <a:r>
              <a:rPr lang="fr-FR" dirty="0" smtClean="0"/>
              <a:t> ex </a:t>
            </a:r>
            <a:r>
              <a:rPr lang="fr-FR" dirty="0" err="1" smtClean="0"/>
              <a:t>ea</a:t>
            </a:r>
            <a:r>
              <a:rPr lang="fr-FR" dirty="0" smtClean="0"/>
              <a:t> </a:t>
            </a:r>
            <a:r>
              <a:rPr lang="fr-FR" dirty="0" err="1" smtClean="0"/>
              <a:t>commodo</a:t>
            </a:r>
            <a:r>
              <a:rPr lang="fr-FR" dirty="0" smtClean="0"/>
              <a:t> </a:t>
            </a:r>
            <a:r>
              <a:rPr lang="fr-FR" dirty="0" err="1" smtClean="0"/>
              <a:t>consequat</a:t>
            </a:r>
            <a:r>
              <a:rPr lang="fr-FR" dirty="0" smtClean="0"/>
              <a:t>.</a:t>
            </a:r>
          </a:p>
          <a:p>
            <a:pPr lvl="2"/>
            <a:r>
              <a:rPr lang="fr-FR" dirty="0" smtClean="0"/>
              <a:t>Duis </a:t>
            </a:r>
            <a:r>
              <a:rPr lang="fr-FR" dirty="0" err="1" smtClean="0"/>
              <a:t>aute</a:t>
            </a:r>
            <a:r>
              <a:rPr lang="fr-FR" dirty="0" smtClean="0"/>
              <a:t> </a:t>
            </a:r>
            <a:r>
              <a:rPr lang="fr-FR" dirty="0" err="1" smtClean="0"/>
              <a:t>irure</a:t>
            </a:r>
            <a:r>
              <a:rPr lang="fr-FR" dirty="0" smtClean="0"/>
              <a:t> </a:t>
            </a:r>
            <a:r>
              <a:rPr lang="fr-FR" dirty="0" err="1" smtClean="0"/>
              <a:t>dolor</a:t>
            </a:r>
            <a:r>
              <a:rPr lang="fr-FR" dirty="0" smtClean="0"/>
              <a:t> in </a:t>
            </a:r>
            <a:r>
              <a:rPr lang="fr-FR" dirty="0" err="1" smtClean="0"/>
              <a:t>reprehenderit</a:t>
            </a:r>
            <a:r>
              <a:rPr lang="fr-FR" dirty="0" smtClean="0"/>
              <a:t> in </a:t>
            </a:r>
            <a:r>
              <a:rPr lang="fr-FR" dirty="0" err="1" smtClean="0"/>
              <a:t>velit</a:t>
            </a:r>
            <a:r>
              <a:rPr lang="fr-FR" dirty="0" smtClean="0"/>
              <a:t> esse </a:t>
            </a:r>
            <a:r>
              <a:rPr lang="fr-FR" dirty="0" err="1" smtClean="0"/>
              <a:t>cillum</a:t>
            </a:r>
            <a:r>
              <a:rPr lang="fr-FR" dirty="0" smtClean="0"/>
              <a:t> </a:t>
            </a:r>
            <a:r>
              <a:rPr lang="fr-FR" dirty="0" err="1" smtClean="0"/>
              <a:t>dolore</a:t>
            </a:r>
            <a:r>
              <a:rPr lang="fr-FR" dirty="0" smtClean="0"/>
              <a:t> eu </a:t>
            </a:r>
            <a:r>
              <a:rPr lang="fr-FR" dirty="0" err="1" smtClean="0"/>
              <a:t>fugiat</a:t>
            </a:r>
            <a:r>
              <a:rPr lang="fr-FR" dirty="0" smtClean="0"/>
              <a:t>.</a:t>
            </a:r>
          </a:p>
          <a:p>
            <a:pPr lvl="2"/>
            <a:endParaRPr lang="fr-FR" dirty="0" smtClean="0"/>
          </a:p>
          <a:p>
            <a:pPr lvl="4"/>
            <a:r>
              <a:rPr lang="fr-FR" dirty="0" err="1" smtClean="0"/>
              <a:t>nulla</a:t>
            </a:r>
            <a:r>
              <a:rPr lang="fr-FR" dirty="0" smtClean="0"/>
              <a:t> </a:t>
            </a:r>
            <a:r>
              <a:rPr lang="fr-FR" dirty="0" err="1" smtClean="0"/>
              <a:t>pariatur</a:t>
            </a:r>
            <a:r>
              <a:rPr lang="fr-FR" dirty="0" smtClean="0"/>
              <a:t> </a:t>
            </a:r>
            <a:r>
              <a:rPr lang="fr-FR" dirty="0" err="1" smtClean="0"/>
              <a:t>anim</a:t>
            </a:r>
            <a:r>
              <a:rPr lang="fr-FR" dirty="0" smtClean="0"/>
              <a:t> id est </a:t>
            </a:r>
            <a:r>
              <a:rPr lang="fr-FR" dirty="0" err="1" smtClean="0"/>
              <a:t>laborum</a:t>
            </a:r>
            <a:endParaRPr lang="fr-FR" dirty="0" smtClean="0"/>
          </a:p>
          <a:p>
            <a:pPr lvl="4"/>
            <a:r>
              <a:rPr lang="fr-FR" dirty="0" err="1" smtClean="0"/>
              <a:t>excepteur</a:t>
            </a:r>
            <a:r>
              <a:rPr lang="fr-FR" dirty="0" smtClean="0"/>
              <a:t> </a:t>
            </a:r>
            <a:r>
              <a:rPr lang="fr-FR" dirty="0" err="1" smtClean="0"/>
              <a:t>sint</a:t>
            </a:r>
            <a:r>
              <a:rPr lang="fr-FR" dirty="0" smtClean="0"/>
              <a:t> </a:t>
            </a:r>
            <a:r>
              <a:rPr lang="fr-FR" dirty="0" err="1" smtClean="0"/>
              <a:t>occaecat</a:t>
            </a:r>
            <a:r>
              <a:rPr lang="fr-FR" dirty="0" smtClean="0"/>
              <a:t> </a:t>
            </a:r>
            <a:r>
              <a:rPr lang="fr-FR" dirty="0" err="1" smtClean="0"/>
              <a:t>cupidatat</a:t>
            </a:r>
            <a:endParaRPr lang="fr-FR" dirty="0" smtClean="0"/>
          </a:p>
          <a:p>
            <a:pPr lvl="4"/>
            <a:r>
              <a:rPr lang="fr-FR" dirty="0" smtClean="0"/>
              <a:t>non </a:t>
            </a:r>
            <a:r>
              <a:rPr lang="fr-FR" dirty="0" err="1" smtClean="0"/>
              <a:t>proident</a:t>
            </a:r>
            <a:r>
              <a:rPr lang="fr-FR" dirty="0" smtClean="0"/>
              <a:t> </a:t>
            </a:r>
            <a:r>
              <a:rPr lang="fr-FR" dirty="0" err="1" smtClean="0"/>
              <a:t>unt</a:t>
            </a:r>
            <a:r>
              <a:rPr lang="fr-FR" dirty="0" smtClean="0"/>
              <a:t> in culpa</a:t>
            </a:r>
          </a:p>
          <a:p>
            <a:pPr lvl="4"/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457200" y="0"/>
            <a:ext cx="8229600" cy="516467"/>
          </a:xfrm>
          <a:prstGeom prst="rect">
            <a:avLst/>
          </a:prstGeom>
        </p:spPr>
        <p:txBody>
          <a:bodyPr lIns="0">
            <a:normAutofit/>
          </a:bodyPr>
          <a:lstStyle>
            <a:lvl1pPr algn="l">
              <a:defRPr sz="2200" b="1">
                <a:solidFill>
                  <a:srgbClr val="0067AD"/>
                </a:solidFill>
                <a:latin typeface="Arial"/>
                <a:cs typeface="Arial"/>
              </a:defRPr>
            </a:lvl1pPr>
          </a:lstStyle>
          <a:p>
            <a:r>
              <a:rPr lang="fr-FR" dirty="0" smtClean="0"/>
              <a:t>Titre de la page</a:t>
            </a:r>
            <a:endParaRPr lang="fr-FR" dirty="0"/>
          </a:p>
        </p:txBody>
      </p:sp>
      <p:sp>
        <p:nvSpPr>
          <p:cNvPr id="4" name="ZoneTexte 3"/>
          <p:cNvSpPr txBox="1"/>
          <p:nvPr userDrawn="1"/>
        </p:nvSpPr>
        <p:spPr>
          <a:xfrm>
            <a:off x="430906" y="492097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601827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416274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 15" descr="PPT-fond-01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49307"/>
          <a:stretch>
            <a:fillRect/>
          </a:stretch>
        </p:blipFill>
        <p:spPr>
          <a:xfrm>
            <a:off x="0" y="0"/>
            <a:ext cx="4631267" cy="5143500"/>
          </a:xfrm>
          <a:prstGeom prst="rect">
            <a:avLst/>
          </a:prstGeom>
        </p:spPr>
      </p:pic>
      <p:sp>
        <p:nvSpPr>
          <p:cNvPr id="3" name="Rectangle 2"/>
          <p:cNvSpPr/>
          <p:nvPr userDrawn="1"/>
        </p:nvSpPr>
        <p:spPr>
          <a:xfrm>
            <a:off x="287867" y="4521200"/>
            <a:ext cx="829733" cy="32173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/>
          <p:cNvSpPr/>
          <p:nvPr userDrawn="1"/>
        </p:nvSpPr>
        <p:spPr>
          <a:xfrm>
            <a:off x="1117600" y="4233333"/>
            <a:ext cx="3378200" cy="72813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Image 4" descr="12495-Logotype CONFLUENCE_rvb.png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577420" y="4020686"/>
            <a:ext cx="1996447" cy="1122813"/>
          </a:xfrm>
          <a:prstGeom prst="rect">
            <a:avLst/>
          </a:prstGeom>
        </p:spPr>
      </p:pic>
      <p:pic>
        <p:nvPicPr>
          <p:cNvPr id="6" name="Image 5" descr="12495-Logotype HOP CRETEIL_rvb.png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3429004" y="1066179"/>
            <a:ext cx="4530101" cy="1643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57958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PPT-fond-02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35879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35854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516467"/>
          </a:xfrm>
          <a:prstGeom prst="rect">
            <a:avLst/>
          </a:prstGeom>
          <a:solidFill>
            <a:srgbClr val="0067AD">
              <a:alpha val="11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 userDrawn="1"/>
        </p:nvSpPr>
        <p:spPr>
          <a:xfrm>
            <a:off x="0" y="4627033"/>
            <a:ext cx="9144000" cy="516467"/>
          </a:xfrm>
          <a:prstGeom prst="rect">
            <a:avLst/>
          </a:prstGeom>
          <a:solidFill>
            <a:srgbClr val="0067AD">
              <a:alpha val="11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73338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701" r:id="rId2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516467"/>
          </a:xfrm>
          <a:prstGeom prst="rect">
            <a:avLst/>
          </a:prstGeom>
          <a:solidFill>
            <a:srgbClr val="0067AD">
              <a:alpha val="11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 userDrawn="1"/>
        </p:nvSpPr>
        <p:spPr>
          <a:xfrm>
            <a:off x="0" y="4627033"/>
            <a:ext cx="9144000" cy="516467"/>
          </a:xfrm>
          <a:prstGeom prst="rect">
            <a:avLst/>
          </a:prstGeom>
          <a:solidFill>
            <a:srgbClr val="0067AD">
              <a:alpha val="11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504452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PPT-fond-04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35879" cy="5143500"/>
          </a:xfrm>
          <a:prstGeom prst="rect">
            <a:avLst/>
          </a:prstGeom>
        </p:spPr>
      </p:pic>
      <p:pic>
        <p:nvPicPr>
          <p:cNvPr id="5" name="Image 4" descr="PPT-02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33597" y="2224944"/>
            <a:ext cx="2376000" cy="1336672"/>
          </a:xfrm>
          <a:prstGeom prst="rect">
            <a:avLst/>
          </a:prstGeom>
        </p:spPr>
      </p:pic>
      <p:sp>
        <p:nvSpPr>
          <p:cNvPr id="6" name="ZoneTexte 5"/>
          <p:cNvSpPr txBox="1"/>
          <p:nvPr userDrawn="1"/>
        </p:nvSpPr>
        <p:spPr>
          <a:xfrm>
            <a:off x="275168" y="3561616"/>
            <a:ext cx="1782234" cy="1309076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>
              <a:lnSpc>
                <a:spcPct val="110000"/>
              </a:lnSpc>
            </a:pPr>
            <a:r>
              <a:rPr lang="fr-FR" sz="800" b="1" i="0" dirty="0" smtClean="0">
                <a:solidFill>
                  <a:srgbClr val="0067AD"/>
                </a:solidFill>
                <a:latin typeface="Arial"/>
                <a:cs typeface="Arial"/>
              </a:rPr>
              <a:t>CHI de Créteil</a:t>
            </a:r>
          </a:p>
          <a:p>
            <a:pPr algn="r">
              <a:lnSpc>
                <a:spcPct val="110000"/>
              </a:lnSpc>
            </a:pPr>
            <a:r>
              <a:rPr lang="fr-FR" sz="800" b="0" i="0" dirty="0" smtClean="0">
                <a:solidFill>
                  <a:srgbClr val="0067AD"/>
                </a:solidFill>
                <a:latin typeface="Arial"/>
                <a:cs typeface="Arial"/>
              </a:rPr>
              <a:t>40 avenue de Verdun</a:t>
            </a:r>
          </a:p>
          <a:p>
            <a:pPr algn="r">
              <a:lnSpc>
                <a:spcPct val="110000"/>
              </a:lnSpc>
            </a:pPr>
            <a:r>
              <a:rPr lang="fr-FR" sz="800" b="0" i="0" dirty="0" smtClean="0">
                <a:solidFill>
                  <a:srgbClr val="0067AD"/>
                </a:solidFill>
                <a:latin typeface="Arial"/>
                <a:cs typeface="Arial"/>
              </a:rPr>
              <a:t>94000 Créteil</a:t>
            </a:r>
          </a:p>
          <a:p>
            <a:pPr algn="r">
              <a:lnSpc>
                <a:spcPct val="110000"/>
              </a:lnSpc>
            </a:pPr>
            <a:endParaRPr lang="fr-FR" sz="800" b="0" i="0" dirty="0" smtClean="0">
              <a:solidFill>
                <a:srgbClr val="0067AD"/>
              </a:solidFill>
              <a:latin typeface="Arial"/>
              <a:cs typeface="Arial"/>
            </a:endParaRPr>
          </a:p>
          <a:p>
            <a:pPr algn="r">
              <a:lnSpc>
                <a:spcPct val="110000"/>
              </a:lnSpc>
            </a:pPr>
            <a:r>
              <a:rPr lang="fr-FR" sz="800" b="1" i="0" dirty="0" smtClean="0">
                <a:solidFill>
                  <a:srgbClr val="0067AD"/>
                </a:solidFill>
                <a:latin typeface="Arial"/>
                <a:cs typeface="Arial"/>
              </a:rPr>
              <a:t>CHI de Villeneuve</a:t>
            </a:r>
            <a:r>
              <a:rPr lang="fr-FR" sz="800" b="1" i="0" baseline="0" dirty="0" smtClean="0">
                <a:solidFill>
                  <a:srgbClr val="0067AD"/>
                </a:solidFill>
                <a:latin typeface="Arial"/>
                <a:cs typeface="Arial"/>
              </a:rPr>
              <a:t>-Saint-Georges</a:t>
            </a:r>
          </a:p>
          <a:p>
            <a:pPr algn="r">
              <a:lnSpc>
                <a:spcPct val="110000"/>
              </a:lnSpc>
            </a:pPr>
            <a:r>
              <a:rPr lang="fr-FR" sz="800" b="0" i="0" baseline="0" dirty="0" smtClean="0">
                <a:solidFill>
                  <a:srgbClr val="0067AD"/>
                </a:solidFill>
                <a:latin typeface="Arial"/>
                <a:cs typeface="Arial"/>
              </a:rPr>
              <a:t>40 allée de la Source</a:t>
            </a:r>
          </a:p>
          <a:p>
            <a:pPr algn="r">
              <a:lnSpc>
                <a:spcPct val="110000"/>
              </a:lnSpc>
            </a:pPr>
            <a:r>
              <a:rPr lang="fr-FR" sz="800" b="0" i="0" baseline="0" dirty="0" smtClean="0">
                <a:solidFill>
                  <a:srgbClr val="0067AD"/>
                </a:solidFill>
                <a:latin typeface="Arial"/>
                <a:cs typeface="Arial"/>
              </a:rPr>
              <a:t>94190 Villeneuve-Saint-Georges</a:t>
            </a:r>
          </a:p>
          <a:p>
            <a:pPr algn="r">
              <a:lnSpc>
                <a:spcPct val="110000"/>
              </a:lnSpc>
            </a:pPr>
            <a:endParaRPr lang="fr-FR" sz="800" b="0" i="0" baseline="0" dirty="0" smtClean="0">
              <a:solidFill>
                <a:srgbClr val="0067AD"/>
              </a:solidFill>
              <a:latin typeface="Arial"/>
              <a:cs typeface="Arial"/>
            </a:endParaRPr>
          </a:p>
          <a:p>
            <a:pPr algn="r">
              <a:lnSpc>
                <a:spcPct val="110000"/>
              </a:lnSpc>
            </a:pPr>
            <a:r>
              <a:rPr lang="fr-FR" sz="800" b="1" i="0" baseline="0" dirty="0" smtClean="0">
                <a:solidFill>
                  <a:srgbClr val="0067AD"/>
                </a:solidFill>
                <a:latin typeface="Arial"/>
                <a:cs typeface="Arial"/>
              </a:rPr>
              <a:t>www.hopitaux-confluence.fr</a:t>
            </a:r>
            <a:endParaRPr lang="fr-FR" sz="800" b="1" i="0" dirty="0">
              <a:solidFill>
                <a:srgbClr val="0067AD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69778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r"/>
            <a:r>
              <a:rPr lang="fr-FR" sz="2800" dirty="0" smtClean="0">
                <a:solidFill>
                  <a:srgbClr val="4D99D6"/>
                </a:solidFill>
                <a:latin typeface="Arial"/>
                <a:cs typeface="Arial"/>
              </a:rPr>
              <a:t>Titre de la présentation</a:t>
            </a:r>
            <a:br>
              <a:rPr lang="fr-FR" sz="2800" dirty="0" smtClean="0">
                <a:solidFill>
                  <a:srgbClr val="4D99D6"/>
                </a:solidFill>
                <a:latin typeface="Arial"/>
                <a:cs typeface="Arial"/>
              </a:rPr>
            </a:br>
            <a:r>
              <a:rPr lang="fr-FR" sz="1900" dirty="0" smtClean="0">
                <a:solidFill>
                  <a:srgbClr val="4D99D6"/>
                </a:solidFill>
                <a:latin typeface="Arial"/>
                <a:cs typeface="Arial"/>
              </a:rPr>
              <a:t>Sous-titre de la présentation</a:t>
            </a:r>
            <a:endParaRPr lang="fr-FR" sz="1900" dirty="0">
              <a:solidFill>
                <a:srgbClr val="4D99D6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00567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 txBox="1">
            <a:spLocks/>
          </p:cNvSpPr>
          <p:nvPr/>
        </p:nvSpPr>
        <p:spPr>
          <a:xfrm>
            <a:off x="2301944" y="2169265"/>
            <a:ext cx="5588692" cy="854577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2800" dirty="0" smtClean="0">
                <a:solidFill>
                  <a:srgbClr val="FFFFFF"/>
                </a:solidFill>
                <a:latin typeface="Arial"/>
                <a:cs typeface="Arial"/>
              </a:rPr>
              <a:t>Titre de la partie</a:t>
            </a:r>
            <a:br>
              <a:rPr lang="fr-FR" sz="2800" dirty="0" smtClean="0">
                <a:solidFill>
                  <a:srgbClr val="FFFFFF"/>
                </a:solidFill>
                <a:latin typeface="Arial"/>
                <a:cs typeface="Arial"/>
              </a:rPr>
            </a:br>
            <a:r>
              <a:rPr lang="fr-FR" sz="1900" dirty="0" smtClean="0">
                <a:solidFill>
                  <a:srgbClr val="FFFFFF"/>
                </a:solidFill>
                <a:latin typeface="Arial"/>
                <a:cs typeface="Arial"/>
              </a:rPr>
              <a:t>Sous-titre de la partie</a:t>
            </a:r>
            <a:endParaRPr lang="fr-FR" sz="1900" dirty="0">
              <a:solidFill>
                <a:srgbClr val="FFFFFF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36471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texte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fr-FR" dirty="0" err="1" smtClean="0"/>
              <a:t>Lorem</a:t>
            </a:r>
            <a:r>
              <a:rPr lang="fr-FR" dirty="0" smtClean="0"/>
              <a:t> </a:t>
            </a:r>
            <a:r>
              <a:rPr lang="fr-FR" dirty="0" err="1" smtClean="0"/>
              <a:t>ipsum</a:t>
            </a:r>
            <a:r>
              <a:rPr lang="fr-FR" dirty="0" smtClean="0"/>
              <a:t> </a:t>
            </a:r>
            <a:r>
              <a:rPr lang="fr-FR" dirty="0" err="1" smtClean="0"/>
              <a:t>dolor</a:t>
            </a:r>
            <a:r>
              <a:rPr lang="fr-FR" dirty="0" smtClean="0"/>
              <a:t> </a:t>
            </a:r>
            <a:r>
              <a:rPr lang="fr-FR" dirty="0" err="1" smtClean="0"/>
              <a:t>sit</a:t>
            </a:r>
            <a:r>
              <a:rPr lang="fr-FR" dirty="0" smtClean="0"/>
              <a:t> </a:t>
            </a:r>
            <a:r>
              <a:rPr lang="fr-FR" dirty="0" err="1" smtClean="0"/>
              <a:t>amet</a:t>
            </a:r>
            <a:r>
              <a:rPr lang="fr-FR" dirty="0" smtClean="0"/>
              <a:t>, </a:t>
            </a:r>
            <a:r>
              <a:rPr lang="fr-FR" dirty="0" err="1" smtClean="0"/>
              <a:t>consectetur</a:t>
            </a:r>
            <a:r>
              <a:rPr lang="fr-FR" dirty="0" smtClean="0"/>
              <a:t> </a:t>
            </a:r>
            <a:r>
              <a:rPr lang="fr-FR" dirty="0" err="1" smtClean="0"/>
              <a:t>adipiscing</a:t>
            </a:r>
            <a:r>
              <a:rPr lang="fr-FR" dirty="0" smtClean="0"/>
              <a:t> </a:t>
            </a:r>
            <a:r>
              <a:rPr lang="fr-FR" dirty="0" err="1" smtClean="0"/>
              <a:t>elit</a:t>
            </a:r>
            <a:r>
              <a:rPr lang="fr-FR" dirty="0" smtClean="0"/>
              <a:t>, </a:t>
            </a:r>
            <a:r>
              <a:rPr lang="fr-FR" dirty="0" err="1" smtClean="0"/>
              <a:t>sed</a:t>
            </a:r>
            <a:r>
              <a:rPr lang="fr-FR" dirty="0" smtClean="0"/>
              <a:t> do </a:t>
            </a:r>
            <a:r>
              <a:rPr lang="fr-FR" dirty="0" err="1" smtClean="0"/>
              <a:t>eiusmod</a:t>
            </a:r>
            <a:r>
              <a:rPr lang="fr-FR" dirty="0" smtClean="0"/>
              <a:t> </a:t>
            </a:r>
            <a:r>
              <a:rPr lang="fr-FR" dirty="0" err="1" smtClean="0"/>
              <a:t>tempor</a:t>
            </a:r>
            <a:r>
              <a:rPr lang="fr-FR" dirty="0" smtClean="0"/>
              <a:t> </a:t>
            </a:r>
            <a:r>
              <a:rPr lang="fr-FR" dirty="0" err="1" smtClean="0"/>
              <a:t>incididunt</a:t>
            </a:r>
            <a:r>
              <a:rPr lang="fr-FR" dirty="0" smtClean="0"/>
              <a:t> ut </a:t>
            </a:r>
            <a:r>
              <a:rPr lang="fr-FR" dirty="0" err="1" smtClean="0"/>
              <a:t>labore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/>
            <a:r>
              <a:rPr lang="fr-FR" dirty="0" smtClean="0"/>
              <a:t>ZONE DE SOUS-TITRE SUR UNE LIGNE</a:t>
            </a:r>
          </a:p>
          <a:p>
            <a:pPr lvl="0"/>
            <a:endParaRPr lang="fr-FR" dirty="0" smtClean="0"/>
          </a:p>
          <a:p>
            <a:pPr lvl="2"/>
            <a:r>
              <a:rPr lang="fr-FR" dirty="0" err="1" smtClean="0"/>
              <a:t>Lorem</a:t>
            </a:r>
            <a:r>
              <a:rPr lang="fr-FR" dirty="0" smtClean="0"/>
              <a:t> </a:t>
            </a:r>
            <a:r>
              <a:rPr lang="fr-FR" dirty="0" err="1" smtClean="0"/>
              <a:t>ipsum</a:t>
            </a:r>
            <a:r>
              <a:rPr lang="fr-FR" dirty="0" smtClean="0"/>
              <a:t> </a:t>
            </a:r>
            <a:r>
              <a:rPr lang="fr-FR" dirty="0" err="1" smtClean="0"/>
              <a:t>dolor</a:t>
            </a:r>
            <a:r>
              <a:rPr lang="fr-FR" dirty="0" smtClean="0"/>
              <a:t> </a:t>
            </a:r>
            <a:r>
              <a:rPr lang="fr-FR" dirty="0" err="1" smtClean="0"/>
              <a:t>sit</a:t>
            </a:r>
            <a:r>
              <a:rPr lang="fr-FR" dirty="0" smtClean="0"/>
              <a:t> </a:t>
            </a:r>
            <a:r>
              <a:rPr lang="fr-FR" dirty="0" err="1" smtClean="0"/>
              <a:t>amet</a:t>
            </a:r>
            <a:r>
              <a:rPr lang="fr-FR" dirty="0" smtClean="0"/>
              <a:t>, </a:t>
            </a:r>
            <a:r>
              <a:rPr lang="fr-FR" dirty="0" err="1" smtClean="0"/>
              <a:t>consectetur</a:t>
            </a:r>
            <a:r>
              <a:rPr lang="fr-FR" dirty="0" smtClean="0"/>
              <a:t> </a:t>
            </a:r>
            <a:r>
              <a:rPr lang="fr-FR" dirty="0" err="1" smtClean="0"/>
              <a:t>adipiscing</a:t>
            </a:r>
            <a:r>
              <a:rPr lang="fr-FR" dirty="0" smtClean="0"/>
              <a:t> </a:t>
            </a:r>
            <a:r>
              <a:rPr lang="fr-FR" dirty="0" err="1" smtClean="0"/>
              <a:t>elit</a:t>
            </a:r>
            <a:r>
              <a:rPr lang="fr-FR" dirty="0" smtClean="0"/>
              <a:t>, </a:t>
            </a:r>
            <a:r>
              <a:rPr lang="fr-FR" dirty="0" err="1" smtClean="0"/>
              <a:t>sed</a:t>
            </a:r>
            <a:r>
              <a:rPr lang="fr-FR" dirty="0" smtClean="0"/>
              <a:t> do </a:t>
            </a:r>
            <a:r>
              <a:rPr lang="fr-FR" dirty="0" err="1" smtClean="0"/>
              <a:t>eiusmod</a:t>
            </a:r>
            <a:r>
              <a:rPr lang="fr-FR" dirty="0" smtClean="0"/>
              <a:t> </a:t>
            </a:r>
            <a:r>
              <a:rPr lang="fr-FR" dirty="0" err="1" smtClean="0"/>
              <a:t>tempor</a:t>
            </a:r>
            <a:r>
              <a:rPr lang="fr-FR" dirty="0" smtClean="0"/>
              <a:t> </a:t>
            </a:r>
            <a:r>
              <a:rPr lang="fr-FR" dirty="0" err="1" smtClean="0"/>
              <a:t>incididunt</a:t>
            </a:r>
            <a:r>
              <a:rPr lang="fr-FR" dirty="0" smtClean="0"/>
              <a:t> ut </a:t>
            </a:r>
            <a:r>
              <a:rPr lang="fr-FR" dirty="0" err="1" smtClean="0"/>
              <a:t>labore</a:t>
            </a:r>
            <a:r>
              <a:rPr lang="fr-FR" dirty="0" smtClean="0"/>
              <a:t> et </a:t>
            </a:r>
            <a:r>
              <a:rPr lang="fr-FR" dirty="0" err="1" smtClean="0"/>
              <a:t>dolore</a:t>
            </a:r>
            <a:r>
              <a:rPr lang="fr-FR" dirty="0" smtClean="0"/>
              <a:t> magna </a:t>
            </a:r>
            <a:r>
              <a:rPr lang="fr-FR" dirty="0" err="1" smtClean="0"/>
              <a:t>aliqua</a:t>
            </a:r>
            <a:r>
              <a:rPr lang="fr-FR" dirty="0" smtClean="0"/>
              <a:t>. </a:t>
            </a:r>
            <a:r>
              <a:rPr lang="fr-FR" dirty="0" err="1" smtClean="0"/>
              <a:t>Quis</a:t>
            </a:r>
            <a:r>
              <a:rPr lang="fr-FR" dirty="0" smtClean="0"/>
              <a:t> </a:t>
            </a:r>
            <a:r>
              <a:rPr lang="fr-FR" dirty="0" err="1" smtClean="0"/>
              <a:t>nostrud</a:t>
            </a:r>
            <a:r>
              <a:rPr lang="fr-FR" dirty="0" smtClean="0"/>
              <a:t> </a:t>
            </a:r>
            <a:r>
              <a:rPr lang="fr-FR" dirty="0" err="1" smtClean="0"/>
              <a:t>exercitation</a:t>
            </a:r>
            <a:r>
              <a:rPr lang="fr-FR" dirty="0" smtClean="0"/>
              <a:t> </a:t>
            </a:r>
            <a:r>
              <a:rPr lang="fr-FR" dirty="0" err="1" smtClean="0"/>
              <a:t>ullamco</a:t>
            </a:r>
            <a:r>
              <a:rPr lang="fr-FR" dirty="0" smtClean="0"/>
              <a:t> </a:t>
            </a:r>
            <a:r>
              <a:rPr lang="fr-FR" dirty="0" err="1" smtClean="0"/>
              <a:t>laboris</a:t>
            </a:r>
            <a:r>
              <a:rPr lang="fr-FR" dirty="0" smtClean="0"/>
              <a:t> </a:t>
            </a:r>
            <a:r>
              <a:rPr lang="fr-FR" dirty="0" err="1" smtClean="0"/>
              <a:t>nisi</a:t>
            </a:r>
            <a:r>
              <a:rPr lang="fr-FR" dirty="0" smtClean="0"/>
              <a:t> ut </a:t>
            </a:r>
            <a:r>
              <a:rPr lang="fr-FR" dirty="0" err="1" smtClean="0"/>
              <a:t>aliquip</a:t>
            </a:r>
            <a:r>
              <a:rPr lang="fr-FR" dirty="0" smtClean="0"/>
              <a:t> ex </a:t>
            </a:r>
            <a:r>
              <a:rPr lang="fr-FR" dirty="0" err="1" smtClean="0"/>
              <a:t>ea</a:t>
            </a:r>
            <a:r>
              <a:rPr lang="fr-FR" dirty="0" smtClean="0"/>
              <a:t> </a:t>
            </a:r>
            <a:r>
              <a:rPr lang="fr-FR" dirty="0" err="1" smtClean="0"/>
              <a:t>commodo</a:t>
            </a:r>
            <a:r>
              <a:rPr lang="fr-FR" dirty="0" smtClean="0"/>
              <a:t> </a:t>
            </a:r>
            <a:r>
              <a:rPr lang="fr-FR" dirty="0" err="1" smtClean="0"/>
              <a:t>consequat</a:t>
            </a:r>
            <a:r>
              <a:rPr lang="fr-FR" dirty="0" smtClean="0"/>
              <a:t>.</a:t>
            </a:r>
          </a:p>
          <a:p>
            <a:pPr lvl="2"/>
            <a:r>
              <a:rPr lang="fr-FR" dirty="0" smtClean="0"/>
              <a:t>Duis </a:t>
            </a:r>
            <a:r>
              <a:rPr lang="fr-FR" dirty="0" err="1" smtClean="0"/>
              <a:t>aute</a:t>
            </a:r>
            <a:r>
              <a:rPr lang="fr-FR" dirty="0" smtClean="0"/>
              <a:t> </a:t>
            </a:r>
            <a:r>
              <a:rPr lang="fr-FR" dirty="0" err="1" smtClean="0"/>
              <a:t>irure</a:t>
            </a:r>
            <a:r>
              <a:rPr lang="fr-FR" dirty="0" smtClean="0"/>
              <a:t> </a:t>
            </a:r>
            <a:r>
              <a:rPr lang="fr-FR" dirty="0" err="1" smtClean="0"/>
              <a:t>dolor</a:t>
            </a:r>
            <a:r>
              <a:rPr lang="fr-FR" dirty="0" smtClean="0"/>
              <a:t> in </a:t>
            </a:r>
            <a:r>
              <a:rPr lang="fr-FR" dirty="0" err="1" smtClean="0"/>
              <a:t>reprehenderit</a:t>
            </a:r>
            <a:r>
              <a:rPr lang="fr-FR" dirty="0" smtClean="0"/>
              <a:t> in </a:t>
            </a:r>
            <a:r>
              <a:rPr lang="fr-FR" dirty="0" err="1" smtClean="0"/>
              <a:t>velit</a:t>
            </a:r>
            <a:r>
              <a:rPr lang="fr-FR" dirty="0" smtClean="0"/>
              <a:t> esse </a:t>
            </a:r>
            <a:r>
              <a:rPr lang="fr-FR" dirty="0" err="1" smtClean="0"/>
              <a:t>cillum</a:t>
            </a:r>
            <a:r>
              <a:rPr lang="fr-FR" dirty="0" smtClean="0"/>
              <a:t> </a:t>
            </a:r>
            <a:r>
              <a:rPr lang="fr-FR" dirty="0" err="1" smtClean="0"/>
              <a:t>dolore</a:t>
            </a:r>
            <a:r>
              <a:rPr lang="fr-FR" dirty="0" smtClean="0"/>
              <a:t> eu </a:t>
            </a:r>
            <a:r>
              <a:rPr lang="fr-FR" dirty="0" err="1" smtClean="0"/>
              <a:t>fugiat</a:t>
            </a:r>
            <a:r>
              <a:rPr lang="fr-FR" dirty="0" smtClean="0"/>
              <a:t>.</a:t>
            </a:r>
          </a:p>
          <a:p>
            <a:pPr lvl="2"/>
            <a:endParaRPr lang="fr-FR" dirty="0" smtClean="0"/>
          </a:p>
          <a:p>
            <a:pPr lvl="4"/>
            <a:r>
              <a:rPr lang="fr-FR" dirty="0" err="1" smtClean="0"/>
              <a:t>nulla</a:t>
            </a:r>
            <a:r>
              <a:rPr lang="fr-FR" dirty="0" smtClean="0"/>
              <a:t> </a:t>
            </a:r>
            <a:r>
              <a:rPr lang="fr-FR" dirty="0" err="1" smtClean="0"/>
              <a:t>pariatur</a:t>
            </a:r>
            <a:r>
              <a:rPr lang="fr-FR" dirty="0" smtClean="0"/>
              <a:t> </a:t>
            </a:r>
            <a:r>
              <a:rPr lang="fr-FR" dirty="0" err="1" smtClean="0"/>
              <a:t>anim</a:t>
            </a:r>
            <a:r>
              <a:rPr lang="fr-FR" dirty="0" smtClean="0"/>
              <a:t> id est </a:t>
            </a:r>
            <a:r>
              <a:rPr lang="fr-FR" dirty="0" err="1" smtClean="0"/>
              <a:t>laborum</a:t>
            </a:r>
            <a:endParaRPr lang="fr-FR" dirty="0" smtClean="0"/>
          </a:p>
          <a:p>
            <a:pPr lvl="4"/>
            <a:r>
              <a:rPr lang="fr-FR" dirty="0" err="1" smtClean="0"/>
              <a:t>excepteur</a:t>
            </a:r>
            <a:r>
              <a:rPr lang="fr-FR" dirty="0" smtClean="0"/>
              <a:t> </a:t>
            </a:r>
            <a:r>
              <a:rPr lang="fr-FR" dirty="0" err="1" smtClean="0"/>
              <a:t>sint</a:t>
            </a:r>
            <a:r>
              <a:rPr lang="fr-FR" dirty="0" smtClean="0"/>
              <a:t> </a:t>
            </a:r>
            <a:r>
              <a:rPr lang="fr-FR" dirty="0" err="1" smtClean="0"/>
              <a:t>occaecat</a:t>
            </a:r>
            <a:r>
              <a:rPr lang="fr-FR" dirty="0" smtClean="0"/>
              <a:t> </a:t>
            </a:r>
            <a:r>
              <a:rPr lang="fr-FR" dirty="0" err="1" smtClean="0"/>
              <a:t>cupidatat</a:t>
            </a:r>
            <a:endParaRPr lang="fr-FR" dirty="0" smtClean="0"/>
          </a:p>
          <a:p>
            <a:pPr lvl="4"/>
            <a:r>
              <a:rPr lang="fr-FR" dirty="0" smtClean="0"/>
              <a:t>non </a:t>
            </a:r>
            <a:r>
              <a:rPr lang="fr-FR" dirty="0" err="1" smtClean="0"/>
              <a:t>proident</a:t>
            </a:r>
            <a:r>
              <a:rPr lang="fr-FR" dirty="0" smtClean="0"/>
              <a:t> </a:t>
            </a:r>
            <a:r>
              <a:rPr lang="fr-FR" dirty="0" err="1" smtClean="0"/>
              <a:t>unt</a:t>
            </a:r>
            <a:r>
              <a:rPr lang="fr-FR" dirty="0" smtClean="0"/>
              <a:t> in culpa</a:t>
            </a:r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8049682" y="3708397"/>
            <a:ext cx="292100" cy="228600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29814" y="1430869"/>
            <a:ext cx="292100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26609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/>
            <a:r>
              <a:rPr lang="fr-FR" dirty="0" smtClean="0"/>
              <a:t>ZONE DE SOUS-TITRE SUR UNE LIGNE</a:t>
            </a:r>
          </a:p>
          <a:p>
            <a:pPr lvl="0"/>
            <a:endParaRPr lang="fr-FR" dirty="0" smtClean="0"/>
          </a:p>
          <a:p>
            <a:pPr lvl="2"/>
            <a:r>
              <a:rPr lang="fr-FR" dirty="0" err="1" smtClean="0"/>
              <a:t>Lorem</a:t>
            </a:r>
            <a:r>
              <a:rPr lang="fr-FR" dirty="0" smtClean="0"/>
              <a:t> </a:t>
            </a:r>
            <a:r>
              <a:rPr lang="fr-FR" dirty="0" err="1" smtClean="0"/>
              <a:t>ipsum</a:t>
            </a:r>
            <a:r>
              <a:rPr lang="fr-FR" dirty="0" smtClean="0"/>
              <a:t> </a:t>
            </a:r>
            <a:r>
              <a:rPr lang="fr-FR" dirty="0" err="1" smtClean="0"/>
              <a:t>dolor</a:t>
            </a:r>
            <a:r>
              <a:rPr lang="fr-FR" dirty="0" smtClean="0"/>
              <a:t> </a:t>
            </a:r>
            <a:r>
              <a:rPr lang="fr-FR" dirty="0" err="1" smtClean="0"/>
              <a:t>sit</a:t>
            </a:r>
            <a:r>
              <a:rPr lang="fr-FR" dirty="0" smtClean="0"/>
              <a:t> </a:t>
            </a:r>
            <a:r>
              <a:rPr lang="fr-FR" dirty="0" err="1" smtClean="0"/>
              <a:t>amet</a:t>
            </a:r>
            <a:r>
              <a:rPr lang="fr-FR" dirty="0" smtClean="0"/>
              <a:t>, </a:t>
            </a:r>
            <a:r>
              <a:rPr lang="fr-FR" dirty="0" err="1" smtClean="0"/>
              <a:t>consectetur</a:t>
            </a:r>
            <a:r>
              <a:rPr lang="fr-FR" dirty="0" smtClean="0"/>
              <a:t> </a:t>
            </a:r>
            <a:r>
              <a:rPr lang="fr-FR" dirty="0" err="1" smtClean="0"/>
              <a:t>adipiscing</a:t>
            </a:r>
            <a:r>
              <a:rPr lang="fr-FR" dirty="0" smtClean="0"/>
              <a:t> </a:t>
            </a:r>
            <a:r>
              <a:rPr lang="fr-FR" dirty="0" err="1" smtClean="0"/>
              <a:t>elit</a:t>
            </a:r>
            <a:r>
              <a:rPr lang="fr-FR" dirty="0" smtClean="0"/>
              <a:t>, </a:t>
            </a:r>
            <a:r>
              <a:rPr lang="fr-FR" dirty="0" err="1" smtClean="0"/>
              <a:t>sed</a:t>
            </a:r>
            <a:r>
              <a:rPr lang="fr-FR" dirty="0" smtClean="0"/>
              <a:t> do </a:t>
            </a:r>
            <a:r>
              <a:rPr lang="fr-FR" dirty="0" err="1" smtClean="0"/>
              <a:t>eiusmod</a:t>
            </a:r>
            <a:r>
              <a:rPr lang="fr-FR" dirty="0" smtClean="0"/>
              <a:t> </a:t>
            </a:r>
            <a:r>
              <a:rPr lang="fr-FR" dirty="0" err="1" smtClean="0"/>
              <a:t>tempor</a:t>
            </a:r>
            <a:r>
              <a:rPr lang="fr-FR" dirty="0" smtClean="0"/>
              <a:t> </a:t>
            </a:r>
            <a:r>
              <a:rPr lang="fr-FR" dirty="0" err="1" smtClean="0"/>
              <a:t>incididunt</a:t>
            </a:r>
            <a:r>
              <a:rPr lang="fr-FR" dirty="0" smtClean="0"/>
              <a:t> ut </a:t>
            </a:r>
            <a:r>
              <a:rPr lang="fr-FR" dirty="0" err="1" smtClean="0"/>
              <a:t>labore</a:t>
            </a:r>
            <a:r>
              <a:rPr lang="fr-FR" dirty="0" smtClean="0"/>
              <a:t> et </a:t>
            </a:r>
            <a:r>
              <a:rPr lang="fr-FR" dirty="0" err="1" smtClean="0"/>
              <a:t>dolore</a:t>
            </a:r>
            <a:r>
              <a:rPr lang="fr-FR" dirty="0" smtClean="0"/>
              <a:t> magna </a:t>
            </a:r>
            <a:r>
              <a:rPr lang="fr-FR" dirty="0" err="1" smtClean="0"/>
              <a:t>aliqua</a:t>
            </a:r>
            <a:r>
              <a:rPr lang="fr-FR" dirty="0" smtClean="0"/>
              <a:t>. </a:t>
            </a:r>
            <a:r>
              <a:rPr lang="fr-FR" dirty="0" err="1" smtClean="0"/>
              <a:t>Quis</a:t>
            </a:r>
            <a:r>
              <a:rPr lang="fr-FR" dirty="0" smtClean="0"/>
              <a:t> </a:t>
            </a:r>
            <a:r>
              <a:rPr lang="fr-FR" dirty="0" err="1" smtClean="0"/>
              <a:t>nostrud</a:t>
            </a:r>
            <a:r>
              <a:rPr lang="fr-FR" dirty="0" smtClean="0"/>
              <a:t> </a:t>
            </a:r>
            <a:r>
              <a:rPr lang="fr-FR" dirty="0" err="1" smtClean="0"/>
              <a:t>exercitation</a:t>
            </a:r>
            <a:r>
              <a:rPr lang="fr-FR" dirty="0" smtClean="0"/>
              <a:t> </a:t>
            </a:r>
            <a:r>
              <a:rPr lang="fr-FR" dirty="0" err="1" smtClean="0"/>
              <a:t>ullamco</a:t>
            </a:r>
            <a:r>
              <a:rPr lang="fr-FR" dirty="0" smtClean="0"/>
              <a:t> </a:t>
            </a:r>
            <a:r>
              <a:rPr lang="fr-FR" dirty="0" err="1" smtClean="0"/>
              <a:t>laboris</a:t>
            </a:r>
            <a:r>
              <a:rPr lang="fr-FR" dirty="0" smtClean="0"/>
              <a:t> </a:t>
            </a:r>
            <a:r>
              <a:rPr lang="fr-FR" dirty="0" err="1" smtClean="0"/>
              <a:t>nisi</a:t>
            </a:r>
            <a:r>
              <a:rPr lang="fr-FR" dirty="0" smtClean="0"/>
              <a:t> ut </a:t>
            </a:r>
            <a:r>
              <a:rPr lang="fr-FR" dirty="0" err="1" smtClean="0"/>
              <a:t>aliquip</a:t>
            </a:r>
            <a:r>
              <a:rPr lang="fr-FR" dirty="0" smtClean="0"/>
              <a:t> ex </a:t>
            </a:r>
            <a:r>
              <a:rPr lang="fr-FR" dirty="0" err="1" smtClean="0"/>
              <a:t>ea</a:t>
            </a:r>
            <a:r>
              <a:rPr lang="fr-FR" dirty="0" smtClean="0"/>
              <a:t> </a:t>
            </a:r>
            <a:r>
              <a:rPr lang="fr-FR" dirty="0" err="1" smtClean="0"/>
              <a:t>commodo</a:t>
            </a:r>
            <a:r>
              <a:rPr lang="fr-FR" dirty="0" smtClean="0"/>
              <a:t> </a:t>
            </a:r>
            <a:r>
              <a:rPr lang="fr-FR" dirty="0" err="1" smtClean="0"/>
              <a:t>consequat</a:t>
            </a:r>
            <a:r>
              <a:rPr lang="fr-FR" dirty="0" smtClean="0"/>
              <a:t>.</a:t>
            </a:r>
          </a:p>
          <a:p>
            <a:pPr lvl="2"/>
            <a:r>
              <a:rPr lang="fr-FR" dirty="0" smtClean="0"/>
              <a:t>Duis </a:t>
            </a:r>
            <a:r>
              <a:rPr lang="fr-FR" dirty="0" err="1" smtClean="0"/>
              <a:t>aute</a:t>
            </a:r>
            <a:r>
              <a:rPr lang="fr-FR" dirty="0" smtClean="0"/>
              <a:t> </a:t>
            </a:r>
            <a:r>
              <a:rPr lang="fr-FR" dirty="0" err="1" smtClean="0"/>
              <a:t>irure</a:t>
            </a:r>
            <a:r>
              <a:rPr lang="fr-FR" dirty="0" smtClean="0"/>
              <a:t> </a:t>
            </a:r>
            <a:r>
              <a:rPr lang="fr-FR" dirty="0" err="1" smtClean="0"/>
              <a:t>dolor</a:t>
            </a:r>
            <a:r>
              <a:rPr lang="fr-FR" dirty="0" smtClean="0"/>
              <a:t> in </a:t>
            </a:r>
            <a:r>
              <a:rPr lang="fr-FR" dirty="0" err="1" smtClean="0"/>
              <a:t>reprehenderit</a:t>
            </a:r>
            <a:r>
              <a:rPr lang="fr-FR" dirty="0" smtClean="0"/>
              <a:t> in </a:t>
            </a:r>
            <a:r>
              <a:rPr lang="fr-FR" dirty="0" err="1" smtClean="0"/>
              <a:t>velit</a:t>
            </a:r>
            <a:r>
              <a:rPr lang="fr-FR" dirty="0" smtClean="0"/>
              <a:t> esse </a:t>
            </a:r>
            <a:r>
              <a:rPr lang="fr-FR" dirty="0" err="1" smtClean="0"/>
              <a:t>cillum</a:t>
            </a:r>
            <a:r>
              <a:rPr lang="fr-FR" dirty="0" smtClean="0"/>
              <a:t> </a:t>
            </a:r>
            <a:r>
              <a:rPr lang="fr-FR" dirty="0" err="1" smtClean="0"/>
              <a:t>dolore</a:t>
            </a:r>
            <a:r>
              <a:rPr lang="fr-FR" dirty="0" smtClean="0"/>
              <a:t> eu </a:t>
            </a:r>
            <a:r>
              <a:rPr lang="fr-FR" dirty="0" err="1" smtClean="0"/>
              <a:t>fugiat</a:t>
            </a:r>
            <a:r>
              <a:rPr lang="fr-FR" dirty="0" smtClean="0"/>
              <a:t>.</a:t>
            </a:r>
          </a:p>
          <a:p>
            <a:pPr lvl="2"/>
            <a:endParaRPr lang="fr-FR" dirty="0" smtClean="0"/>
          </a:p>
          <a:p>
            <a:pPr lvl="4"/>
            <a:r>
              <a:rPr lang="fr-FR" dirty="0" err="1" smtClean="0"/>
              <a:t>nulla</a:t>
            </a:r>
            <a:r>
              <a:rPr lang="fr-FR" dirty="0" smtClean="0"/>
              <a:t> </a:t>
            </a:r>
            <a:r>
              <a:rPr lang="fr-FR" dirty="0" err="1" smtClean="0"/>
              <a:t>pariatur</a:t>
            </a:r>
            <a:r>
              <a:rPr lang="fr-FR" dirty="0" smtClean="0"/>
              <a:t> </a:t>
            </a:r>
            <a:r>
              <a:rPr lang="fr-FR" dirty="0" err="1" smtClean="0"/>
              <a:t>anim</a:t>
            </a:r>
            <a:r>
              <a:rPr lang="fr-FR" dirty="0" smtClean="0"/>
              <a:t> id est </a:t>
            </a:r>
            <a:r>
              <a:rPr lang="fr-FR" dirty="0" err="1" smtClean="0"/>
              <a:t>laborum</a:t>
            </a:r>
            <a:endParaRPr lang="fr-FR" dirty="0" smtClean="0"/>
          </a:p>
          <a:p>
            <a:pPr lvl="4"/>
            <a:r>
              <a:rPr lang="fr-FR" dirty="0" err="1" smtClean="0"/>
              <a:t>excepteur</a:t>
            </a:r>
            <a:r>
              <a:rPr lang="fr-FR" dirty="0" smtClean="0"/>
              <a:t> </a:t>
            </a:r>
            <a:r>
              <a:rPr lang="fr-FR" dirty="0" err="1" smtClean="0"/>
              <a:t>sint</a:t>
            </a:r>
            <a:r>
              <a:rPr lang="fr-FR" dirty="0" smtClean="0"/>
              <a:t> </a:t>
            </a:r>
            <a:r>
              <a:rPr lang="fr-FR" dirty="0" err="1" smtClean="0"/>
              <a:t>occaecat</a:t>
            </a:r>
            <a:r>
              <a:rPr lang="fr-FR" dirty="0" smtClean="0"/>
              <a:t> </a:t>
            </a:r>
            <a:r>
              <a:rPr lang="fr-FR" dirty="0" err="1" smtClean="0"/>
              <a:t>cupidatat</a:t>
            </a:r>
            <a:endParaRPr lang="fr-FR" dirty="0" smtClean="0"/>
          </a:p>
          <a:p>
            <a:pPr lvl="4"/>
            <a:r>
              <a:rPr lang="fr-FR" dirty="0" smtClean="0"/>
              <a:t>non </a:t>
            </a:r>
            <a:r>
              <a:rPr lang="fr-FR" dirty="0" err="1" smtClean="0"/>
              <a:t>proident</a:t>
            </a:r>
            <a:r>
              <a:rPr lang="fr-FR" dirty="0" smtClean="0"/>
              <a:t> </a:t>
            </a:r>
            <a:r>
              <a:rPr lang="fr-FR" dirty="0" err="1" smtClean="0"/>
              <a:t>unt</a:t>
            </a:r>
            <a:r>
              <a:rPr lang="fr-FR" dirty="0" smtClean="0"/>
              <a:t> in culpa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149488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8229600" cy="3511020"/>
          </a:xfrm>
        </p:spPr>
        <p:txBody>
          <a:bodyPr/>
          <a:lstStyle/>
          <a:p>
            <a:pPr lvl="0"/>
            <a:r>
              <a:rPr lang="fr-FR" dirty="0" smtClean="0"/>
              <a:t>ZONE DE SOUS-TITRE SUR UNE LIGNE</a:t>
            </a:r>
          </a:p>
          <a:p>
            <a:pPr lvl="0"/>
            <a:endParaRPr lang="fr-FR" dirty="0" smtClean="0"/>
          </a:p>
          <a:p>
            <a:pPr lvl="2"/>
            <a:r>
              <a:rPr lang="fr-FR" dirty="0" err="1" smtClean="0"/>
              <a:t>Lorem</a:t>
            </a:r>
            <a:r>
              <a:rPr lang="fr-FR" dirty="0" smtClean="0"/>
              <a:t> </a:t>
            </a:r>
            <a:r>
              <a:rPr lang="fr-FR" dirty="0" err="1" smtClean="0"/>
              <a:t>ipsum</a:t>
            </a:r>
            <a:r>
              <a:rPr lang="fr-FR" dirty="0" smtClean="0"/>
              <a:t> </a:t>
            </a:r>
            <a:r>
              <a:rPr lang="fr-FR" dirty="0" err="1" smtClean="0"/>
              <a:t>dolor</a:t>
            </a:r>
            <a:r>
              <a:rPr lang="fr-FR" dirty="0" smtClean="0"/>
              <a:t> </a:t>
            </a:r>
            <a:r>
              <a:rPr lang="fr-FR" dirty="0" err="1" smtClean="0"/>
              <a:t>sit</a:t>
            </a:r>
            <a:r>
              <a:rPr lang="fr-FR" dirty="0" smtClean="0"/>
              <a:t> </a:t>
            </a:r>
            <a:r>
              <a:rPr lang="fr-FR" dirty="0" err="1" smtClean="0"/>
              <a:t>amet</a:t>
            </a:r>
            <a:r>
              <a:rPr lang="fr-FR" dirty="0" smtClean="0"/>
              <a:t>, </a:t>
            </a:r>
            <a:r>
              <a:rPr lang="fr-FR" dirty="0" err="1" smtClean="0"/>
              <a:t>consectetur</a:t>
            </a:r>
            <a:r>
              <a:rPr lang="fr-FR" dirty="0" smtClean="0"/>
              <a:t> </a:t>
            </a:r>
            <a:r>
              <a:rPr lang="fr-FR" dirty="0" err="1" smtClean="0"/>
              <a:t>adipiscing</a:t>
            </a:r>
            <a:r>
              <a:rPr lang="fr-FR" dirty="0" smtClean="0"/>
              <a:t> </a:t>
            </a:r>
            <a:r>
              <a:rPr lang="fr-FR" dirty="0" err="1" smtClean="0"/>
              <a:t>elit</a:t>
            </a:r>
            <a:r>
              <a:rPr lang="fr-FR" dirty="0" smtClean="0"/>
              <a:t>, </a:t>
            </a:r>
            <a:r>
              <a:rPr lang="fr-FR" dirty="0" err="1" smtClean="0"/>
              <a:t>sed</a:t>
            </a:r>
            <a:r>
              <a:rPr lang="fr-FR" dirty="0" smtClean="0"/>
              <a:t> do </a:t>
            </a:r>
            <a:r>
              <a:rPr lang="fr-FR" dirty="0" err="1" smtClean="0"/>
              <a:t>eiusmod</a:t>
            </a:r>
            <a:r>
              <a:rPr lang="fr-FR" dirty="0" smtClean="0"/>
              <a:t> </a:t>
            </a:r>
            <a:r>
              <a:rPr lang="fr-FR" dirty="0" err="1" smtClean="0"/>
              <a:t>tempor</a:t>
            </a:r>
            <a:r>
              <a:rPr lang="fr-FR" dirty="0" smtClean="0"/>
              <a:t> </a:t>
            </a:r>
            <a:r>
              <a:rPr lang="fr-FR" dirty="0" err="1" smtClean="0"/>
              <a:t>incididunt</a:t>
            </a:r>
            <a:r>
              <a:rPr lang="fr-FR" dirty="0" smtClean="0"/>
              <a:t> ut </a:t>
            </a:r>
            <a:r>
              <a:rPr lang="fr-FR" dirty="0" err="1" smtClean="0"/>
              <a:t>labore</a:t>
            </a:r>
            <a:r>
              <a:rPr lang="fr-FR" dirty="0" smtClean="0"/>
              <a:t> et </a:t>
            </a:r>
            <a:r>
              <a:rPr lang="fr-FR" dirty="0" err="1" smtClean="0"/>
              <a:t>dolore</a:t>
            </a:r>
            <a:r>
              <a:rPr lang="fr-FR" dirty="0" smtClean="0"/>
              <a:t> magna </a:t>
            </a:r>
            <a:r>
              <a:rPr lang="fr-FR" dirty="0" err="1" smtClean="0"/>
              <a:t>aliqua</a:t>
            </a:r>
            <a:r>
              <a:rPr lang="fr-FR" dirty="0" smtClean="0"/>
              <a:t>. </a:t>
            </a:r>
            <a:r>
              <a:rPr lang="fr-FR" dirty="0" err="1" smtClean="0"/>
              <a:t>Quis</a:t>
            </a:r>
            <a:r>
              <a:rPr lang="fr-FR" dirty="0" smtClean="0"/>
              <a:t> </a:t>
            </a:r>
            <a:r>
              <a:rPr lang="fr-FR" dirty="0" err="1" smtClean="0"/>
              <a:t>nostrud</a:t>
            </a:r>
            <a:r>
              <a:rPr lang="fr-FR" dirty="0" smtClean="0"/>
              <a:t> </a:t>
            </a:r>
            <a:r>
              <a:rPr lang="fr-FR" dirty="0" err="1" smtClean="0"/>
              <a:t>exercitation</a:t>
            </a:r>
            <a:r>
              <a:rPr lang="fr-FR" dirty="0" smtClean="0"/>
              <a:t> </a:t>
            </a:r>
            <a:r>
              <a:rPr lang="fr-FR" dirty="0" err="1" smtClean="0"/>
              <a:t>ullamco</a:t>
            </a:r>
            <a:r>
              <a:rPr lang="fr-FR" dirty="0" smtClean="0"/>
              <a:t> </a:t>
            </a:r>
            <a:r>
              <a:rPr lang="fr-FR" dirty="0" err="1" smtClean="0"/>
              <a:t>laboris</a:t>
            </a:r>
            <a:r>
              <a:rPr lang="fr-FR" dirty="0" smtClean="0"/>
              <a:t> </a:t>
            </a:r>
            <a:r>
              <a:rPr lang="fr-FR" dirty="0" err="1" smtClean="0"/>
              <a:t>nisi</a:t>
            </a:r>
            <a:r>
              <a:rPr lang="fr-FR" dirty="0" smtClean="0"/>
              <a:t> ut </a:t>
            </a:r>
            <a:r>
              <a:rPr lang="fr-FR" dirty="0" err="1" smtClean="0"/>
              <a:t>aliquip</a:t>
            </a:r>
            <a:r>
              <a:rPr lang="fr-FR" dirty="0" smtClean="0"/>
              <a:t> ex </a:t>
            </a:r>
            <a:r>
              <a:rPr lang="fr-FR" dirty="0" err="1" smtClean="0"/>
              <a:t>ea</a:t>
            </a:r>
            <a:r>
              <a:rPr lang="fr-FR" dirty="0" smtClean="0"/>
              <a:t> </a:t>
            </a:r>
            <a:r>
              <a:rPr lang="fr-FR" dirty="0" err="1" smtClean="0"/>
              <a:t>commodo</a:t>
            </a:r>
            <a:r>
              <a:rPr lang="fr-FR" dirty="0" smtClean="0"/>
              <a:t> </a:t>
            </a:r>
            <a:r>
              <a:rPr lang="fr-FR" dirty="0" err="1" smtClean="0"/>
              <a:t>consequat</a:t>
            </a:r>
            <a:r>
              <a:rPr lang="fr-FR" dirty="0" smtClean="0"/>
              <a:t>.</a:t>
            </a:r>
          </a:p>
          <a:p>
            <a:pPr lvl="2"/>
            <a:r>
              <a:rPr lang="fr-FR" dirty="0" smtClean="0"/>
              <a:t>Duis </a:t>
            </a:r>
            <a:r>
              <a:rPr lang="fr-FR" dirty="0" err="1" smtClean="0"/>
              <a:t>aute</a:t>
            </a:r>
            <a:r>
              <a:rPr lang="fr-FR" dirty="0" smtClean="0"/>
              <a:t> </a:t>
            </a:r>
            <a:r>
              <a:rPr lang="fr-FR" dirty="0" err="1" smtClean="0"/>
              <a:t>irure</a:t>
            </a:r>
            <a:r>
              <a:rPr lang="fr-FR" dirty="0" smtClean="0"/>
              <a:t> </a:t>
            </a:r>
            <a:r>
              <a:rPr lang="fr-FR" dirty="0" err="1" smtClean="0"/>
              <a:t>dolor</a:t>
            </a:r>
            <a:r>
              <a:rPr lang="fr-FR" dirty="0" smtClean="0"/>
              <a:t> in </a:t>
            </a:r>
            <a:r>
              <a:rPr lang="fr-FR" dirty="0" err="1" smtClean="0"/>
              <a:t>reprehenderit</a:t>
            </a:r>
            <a:r>
              <a:rPr lang="fr-FR" dirty="0" smtClean="0"/>
              <a:t> in </a:t>
            </a:r>
            <a:r>
              <a:rPr lang="fr-FR" dirty="0" err="1" smtClean="0"/>
              <a:t>velit</a:t>
            </a:r>
            <a:r>
              <a:rPr lang="fr-FR" dirty="0" smtClean="0"/>
              <a:t> esse </a:t>
            </a:r>
            <a:r>
              <a:rPr lang="fr-FR" dirty="0" err="1" smtClean="0"/>
              <a:t>cillum</a:t>
            </a:r>
            <a:r>
              <a:rPr lang="fr-FR" dirty="0" smtClean="0"/>
              <a:t> </a:t>
            </a:r>
            <a:r>
              <a:rPr lang="fr-FR" dirty="0" err="1" smtClean="0"/>
              <a:t>dolore</a:t>
            </a:r>
            <a:r>
              <a:rPr lang="fr-FR" dirty="0" smtClean="0"/>
              <a:t> eu </a:t>
            </a:r>
            <a:r>
              <a:rPr lang="fr-FR" dirty="0" err="1" smtClean="0"/>
              <a:t>fugiat</a:t>
            </a:r>
            <a:r>
              <a:rPr lang="fr-FR" dirty="0" smtClean="0"/>
              <a:t>.</a:t>
            </a:r>
          </a:p>
          <a:p>
            <a:pPr lvl="2"/>
            <a:endParaRPr lang="fr-FR" dirty="0" smtClean="0"/>
          </a:p>
          <a:p>
            <a:pPr lvl="4"/>
            <a:r>
              <a:rPr lang="fr-FR" dirty="0" err="1" smtClean="0"/>
              <a:t>nulla</a:t>
            </a:r>
            <a:r>
              <a:rPr lang="fr-FR" dirty="0" smtClean="0"/>
              <a:t> </a:t>
            </a:r>
            <a:r>
              <a:rPr lang="fr-FR" dirty="0" err="1" smtClean="0"/>
              <a:t>pariatur</a:t>
            </a:r>
            <a:r>
              <a:rPr lang="fr-FR" dirty="0" smtClean="0"/>
              <a:t> </a:t>
            </a:r>
            <a:r>
              <a:rPr lang="fr-FR" dirty="0" err="1" smtClean="0"/>
              <a:t>anim</a:t>
            </a:r>
            <a:r>
              <a:rPr lang="fr-FR" dirty="0" smtClean="0"/>
              <a:t> id est </a:t>
            </a:r>
            <a:r>
              <a:rPr lang="fr-FR" dirty="0" err="1" smtClean="0"/>
              <a:t>laborum</a:t>
            </a:r>
            <a:endParaRPr lang="fr-FR" dirty="0" smtClean="0"/>
          </a:p>
          <a:p>
            <a:pPr lvl="4"/>
            <a:r>
              <a:rPr lang="fr-FR" dirty="0" err="1" smtClean="0"/>
              <a:t>excepteur</a:t>
            </a:r>
            <a:r>
              <a:rPr lang="fr-FR" dirty="0" smtClean="0"/>
              <a:t> </a:t>
            </a:r>
            <a:r>
              <a:rPr lang="fr-FR" dirty="0" err="1" smtClean="0"/>
              <a:t>sint</a:t>
            </a:r>
            <a:r>
              <a:rPr lang="fr-FR" dirty="0" smtClean="0"/>
              <a:t> </a:t>
            </a:r>
            <a:r>
              <a:rPr lang="fr-FR" dirty="0" err="1" smtClean="0"/>
              <a:t>occaecat</a:t>
            </a:r>
            <a:r>
              <a:rPr lang="fr-FR" dirty="0" smtClean="0"/>
              <a:t> </a:t>
            </a:r>
            <a:r>
              <a:rPr lang="fr-FR" dirty="0" err="1" smtClean="0"/>
              <a:t>cupidatat</a:t>
            </a:r>
            <a:endParaRPr lang="fr-FR" dirty="0" smtClean="0"/>
          </a:p>
          <a:p>
            <a:pPr lvl="4"/>
            <a:r>
              <a:rPr lang="fr-FR" dirty="0" smtClean="0"/>
              <a:t>non </a:t>
            </a:r>
            <a:r>
              <a:rPr lang="fr-FR" dirty="0" err="1" smtClean="0"/>
              <a:t>proident</a:t>
            </a:r>
            <a:r>
              <a:rPr lang="fr-FR" dirty="0" smtClean="0"/>
              <a:t> </a:t>
            </a:r>
            <a:r>
              <a:rPr lang="fr-FR" dirty="0" err="1" smtClean="0"/>
              <a:t>unt</a:t>
            </a:r>
            <a:r>
              <a:rPr lang="fr-FR" dirty="0" smtClean="0"/>
              <a:t> in culpa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511894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47100309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Conception personnalisé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3_Conception personnalisé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2_Conception personnalisé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</TotalTime>
  <Words>236</Words>
  <Application>Microsoft Office PowerPoint</Application>
  <PresentationFormat>Affichage à l'écran (16:9)</PresentationFormat>
  <Paragraphs>28</Paragraphs>
  <Slides>6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5</vt:i4>
      </vt:variant>
      <vt:variant>
        <vt:lpstr>Titres des diapositives</vt:lpstr>
      </vt:variant>
      <vt:variant>
        <vt:i4>6</vt:i4>
      </vt:variant>
    </vt:vector>
  </HeadingPairs>
  <TitlesOfParts>
    <vt:vector size="11" baseType="lpstr">
      <vt:lpstr>Thème Office</vt:lpstr>
      <vt:lpstr>1_Thème Office</vt:lpstr>
      <vt:lpstr>1_Conception personnalisée</vt:lpstr>
      <vt:lpstr>3_Conception personnalisée</vt:lpstr>
      <vt:lpstr>2_Conception personnalisée</vt:lpstr>
      <vt:lpstr>Titre de la présentation Sous-titre de la présentation</vt:lpstr>
      <vt:lpstr>Diapositive 1</vt:lpstr>
      <vt:lpstr>Diapositive 2</vt:lpstr>
      <vt:lpstr>Diapositive 3</vt:lpstr>
      <vt:lpstr>Diapositive 4</vt:lpstr>
      <vt:lpstr>Diapositive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de la présentation Sous-titre de la présentation</dc:title>
  <dc:creator>Rigel</dc:creator>
  <cp:lastModifiedBy>Chica</cp:lastModifiedBy>
  <cp:revision>30</cp:revision>
  <dcterms:created xsi:type="dcterms:W3CDTF">2019-06-12T13:20:31Z</dcterms:created>
  <dcterms:modified xsi:type="dcterms:W3CDTF">2019-08-12T09:41:19Z</dcterms:modified>
</cp:coreProperties>
</file>